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7"/>
  </p:notesMasterIdLst>
  <p:sldIdLst>
    <p:sldId id="266" r:id="rId2"/>
    <p:sldId id="260" r:id="rId3"/>
    <p:sldId id="261" r:id="rId4"/>
    <p:sldId id="268" r:id="rId5"/>
    <p:sldId id="273" r:id="rId6"/>
    <p:sldId id="275" r:id="rId7"/>
    <p:sldId id="278" r:id="rId8"/>
    <p:sldId id="277" r:id="rId9"/>
    <p:sldId id="331" r:id="rId10"/>
    <p:sldId id="279" r:id="rId11"/>
    <p:sldId id="315" r:id="rId12"/>
    <p:sldId id="333" r:id="rId13"/>
    <p:sldId id="335" r:id="rId14"/>
    <p:sldId id="334" r:id="rId15"/>
    <p:sldId id="337" r:id="rId16"/>
    <p:sldId id="280" r:id="rId17"/>
    <p:sldId id="282" r:id="rId18"/>
    <p:sldId id="336" r:id="rId19"/>
    <p:sldId id="338" r:id="rId20"/>
    <p:sldId id="339" r:id="rId21"/>
    <p:sldId id="340" r:id="rId22"/>
    <p:sldId id="284" r:id="rId23"/>
    <p:sldId id="343" r:id="rId24"/>
    <p:sldId id="342" r:id="rId25"/>
    <p:sldId id="344" r:id="rId26"/>
    <p:sldId id="319" r:id="rId27"/>
    <p:sldId id="321" r:id="rId28"/>
    <p:sldId id="298" r:id="rId29"/>
    <p:sldId id="318" r:id="rId30"/>
    <p:sldId id="327" r:id="rId31"/>
    <p:sldId id="326" r:id="rId32"/>
    <p:sldId id="325" r:id="rId33"/>
    <p:sldId id="302" r:id="rId34"/>
    <p:sldId id="322" r:id="rId35"/>
    <p:sldId id="323" r:id="rId36"/>
    <p:sldId id="345" r:id="rId37"/>
    <p:sldId id="324" r:id="rId38"/>
    <p:sldId id="328" r:id="rId39"/>
    <p:sldId id="301" r:id="rId40"/>
    <p:sldId id="300" r:id="rId41"/>
    <p:sldId id="308" r:id="rId42"/>
    <p:sldId id="306" r:id="rId43"/>
    <p:sldId id="289" r:id="rId44"/>
    <p:sldId id="329" r:id="rId45"/>
    <p:sldId id="294" r:id="rId46"/>
    <p:sldId id="295" r:id="rId47"/>
    <p:sldId id="309" r:id="rId48"/>
    <p:sldId id="316" r:id="rId49"/>
    <p:sldId id="310" r:id="rId50"/>
    <p:sldId id="311" r:id="rId51"/>
    <p:sldId id="312" r:id="rId52"/>
    <p:sldId id="313" r:id="rId53"/>
    <p:sldId id="346" r:id="rId54"/>
    <p:sldId id="347" r:id="rId55"/>
    <p:sldId id="31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72" autoAdjust="0"/>
    <p:restoredTop sz="94660"/>
  </p:normalViewPr>
  <p:slideViewPr>
    <p:cSldViewPr>
      <p:cViewPr>
        <p:scale>
          <a:sx n="100" d="100"/>
          <a:sy n="100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C3982-0803-40DE-96BC-36B0A3009A15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6DBFF-7189-4E00-9524-E0A64F772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C8E95-07C1-44EE-9703-5F14214C9E32}" type="datetime1">
              <a:rPr lang="ru-RU"/>
              <a:pPr lvl="0"/>
              <a:t>21.04.2016</a:t>
            </a:fld>
            <a:endParaRPr lang="ru-RU"/>
          </a:p>
        </p:txBody>
      </p:sp>
      <p:sp>
        <p:nvSpPr>
          <p:cNvPr id="3" name="Нижний колонтитул 2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F061E-B7DE-4FE7-BEB0-09354C385AFD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algn="ctr" hangingPunct="0">
              <a:defRPr sz="4400">
                <a:latin typeface="Arial" pitchFamily="18"/>
              </a:defRPr>
            </a:lvl1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10F216-A230-4D40-82D9-A664A3C9E4D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70B692-7BE6-4FC7-9151-84B842254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89040"/>
            <a:ext cx="4644571" cy="288032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242720"/>
          </a:xfrm>
        </p:spPr>
        <p:txBody>
          <a:bodyPr anchorCtr="1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3600" dirty="0" smtClean="0"/>
              <a:t>Легенды  и были  </a:t>
            </a:r>
            <a:r>
              <a:rPr lang="ru-RU" sz="3600" dirty="0" err="1" smtClean="0"/>
              <a:t>Гдовского</a:t>
            </a:r>
            <a:r>
              <a:rPr lang="ru-RU" sz="3600" dirty="0" smtClean="0"/>
              <a:t>  края</a:t>
            </a:r>
            <a:endParaRPr lang="ru-RU" sz="3600" dirty="0"/>
          </a:p>
        </p:txBody>
      </p:sp>
      <p:pic>
        <p:nvPicPr>
          <p:cNvPr id="6" name="Рисунок 5" descr="Озе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5616624" cy="2592288"/>
          </a:xfrm>
          <a:prstGeom prst="rect">
            <a:avLst/>
          </a:prstGeom>
        </p:spPr>
      </p:pic>
      <p:pic>
        <p:nvPicPr>
          <p:cNvPr id="7" name="Рисунок 6" descr="img стр 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136" y="1124744"/>
            <a:ext cx="2740304" cy="2664296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850179"/>
            <a:ext cx="3744416" cy="2891189"/>
          </a:xfrm>
          <a:prstGeom prst="rect">
            <a:avLst/>
          </a:prstGeom>
        </p:spPr>
      </p:pic>
      <p:pic>
        <p:nvPicPr>
          <p:cNvPr id="9" name="Рисунок 8" descr="img стр 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124744"/>
            <a:ext cx="2740304" cy="266429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Церковь  Покрова Божией Матери в                  Озерах. </a:t>
            </a:r>
            <a:endParaRPr lang="ru-RU" sz="3600" dirty="0"/>
          </a:p>
        </p:txBody>
      </p:sp>
      <p:pic>
        <p:nvPicPr>
          <p:cNvPr id="4" name="Содержимое 3" descr="17церковь пок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8" cy="511256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Быль   об  </a:t>
            </a:r>
            <a:r>
              <a:rPr lang="ru-RU" sz="4800" dirty="0" err="1" smtClean="0"/>
              <a:t>Иларионе</a:t>
            </a:r>
            <a:r>
              <a:rPr lang="ru-RU" sz="4800" dirty="0" smtClean="0"/>
              <a:t>  </a:t>
            </a:r>
            <a:r>
              <a:rPr lang="ru-RU" sz="4800" dirty="0" err="1" smtClean="0"/>
              <a:t>Гдовском</a:t>
            </a:r>
            <a:endParaRPr lang="ru-RU" dirty="0"/>
          </a:p>
        </p:txBody>
      </p:sp>
      <p:pic>
        <p:nvPicPr>
          <p:cNvPr id="4" name="Содержимое 3" descr="часов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960440" cy="5112568"/>
          </a:xfrm>
          <a:prstGeom prst="rect">
            <a:avLst/>
          </a:prstGeom>
        </p:spPr>
      </p:pic>
      <p:pic>
        <p:nvPicPr>
          <p:cNvPr id="5" name="Рисунок 4" descr="иллари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1224136" cy="1872208"/>
          </a:xfrm>
          <a:prstGeom prst="rect">
            <a:avLst/>
          </a:prstGeom>
        </p:spPr>
      </p:pic>
      <p:pic>
        <p:nvPicPr>
          <p:cNvPr id="6" name="Рисунок 5" descr="иллариона  гдовск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412776"/>
            <a:ext cx="4412216" cy="511256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Озерецкий</a:t>
            </a:r>
            <a:r>
              <a:rPr lang="ru-RU" dirty="0" smtClean="0"/>
              <a:t> монастырь 1470г.</a:t>
            </a:r>
            <a:endParaRPr lang="ru-RU" dirty="0"/>
          </a:p>
        </p:txBody>
      </p:sp>
      <p:pic>
        <p:nvPicPr>
          <p:cNvPr id="4" name="Содержимое 3" descr="М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568952" cy="5589241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Мон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712968" cy="70294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ларион г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536504" cy="6957392"/>
          </a:xfrm>
        </p:spPr>
      </p:pic>
      <p:pic>
        <p:nvPicPr>
          <p:cNvPr id="5" name="Рисунок 4" descr="ил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934"/>
            <a:ext cx="4104456" cy="5904693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 Книга  О.К.Михайловой «Тихая радость» Церковь  Покрова  Божией  Матери  в  Озерах.</a:t>
            </a:r>
            <a:br>
              <a:rPr lang="ru-RU" sz="2700" dirty="0" smtClean="0"/>
            </a:br>
            <a:r>
              <a:rPr lang="ru-RU" sz="2700" dirty="0" smtClean="0"/>
              <a:t>История  и  современность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тих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3502239" cy="4598178"/>
          </a:xfrm>
        </p:spPr>
      </p:pic>
      <p:pic>
        <p:nvPicPr>
          <p:cNvPr id="7" name="Содержимое 3" descr="Тих радос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168190" cy="617528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Сороковой бор</a:t>
            </a:r>
            <a:endParaRPr lang="ru-RU" dirty="0"/>
          </a:p>
        </p:txBody>
      </p:sp>
      <p:pic>
        <p:nvPicPr>
          <p:cNvPr id="4" name="Содержимое 3" descr="сороковой 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568952" cy="4937691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об атамане  </a:t>
            </a:r>
            <a:r>
              <a:rPr lang="ru-RU" dirty="0" err="1" smtClean="0"/>
              <a:t>Авдоше</a:t>
            </a:r>
            <a:endParaRPr lang="ru-RU" dirty="0"/>
          </a:p>
        </p:txBody>
      </p:sp>
      <p:pic>
        <p:nvPicPr>
          <p:cNvPr id="4" name="Содержимое 3" descr="ДРЕ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8952" cy="5571215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лес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Разбойники в  лесу</a:t>
            </a:r>
            <a:endParaRPr lang="ru-RU" dirty="0"/>
          </a:p>
        </p:txBody>
      </p:sp>
      <p:pic>
        <p:nvPicPr>
          <p:cNvPr id="2050" name="Picture 2" descr="C:\Users\1\Desktop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76672"/>
            <a:ext cx="9324528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Ледовое  Побоище  1242г.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Ледовое  Побоище   на  </a:t>
            </a:r>
            <a:br>
              <a:rPr lang="ru-RU" dirty="0" smtClean="0"/>
            </a:br>
            <a:r>
              <a:rPr lang="ru-RU" dirty="0" smtClean="0"/>
              <a:t>Чудском озере  1242г.  </a:t>
            </a:r>
            <a:r>
              <a:rPr lang="ru-RU" dirty="0" err="1" smtClean="0"/>
              <a:t>ддллл</a:t>
            </a:r>
            <a:endParaRPr lang="ru-RU" dirty="0"/>
          </a:p>
        </p:txBody>
      </p:sp>
      <p:pic>
        <p:nvPicPr>
          <p:cNvPr id="5" name="Содержимое 4" descr="бит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1"/>
            <a:ext cx="8712968" cy="504056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и 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д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10020086" cy="6858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dirty="0" smtClean="0"/>
              <a:t>Были  - небылицы  «</a:t>
            </a:r>
            <a:r>
              <a:rPr lang="ru-RU" sz="2200" dirty="0" err="1" smtClean="0"/>
              <a:t>Гдовская</a:t>
            </a:r>
            <a:r>
              <a:rPr lang="ru-RU" sz="2200" dirty="0" smtClean="0"/>
              <a:t>  заря» 27 мая, 1999г.№60, с.2</a:t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О.Денисов. КАК   БЫЛ  </a:t>
            </a:r>
            <a:r>
              <a:rPr lang="ru-RU" sz="2200" smtClean="0"/>
              <a:t>УТОПЛЕН  БАРОН.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лов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436" y="1484784"/>
            <a:ext cx="6540553" cy="5373216"/>
          </a:xfrm>
        </p:spPr>
      </p:pic>
      <p:pic>
        <p:nvPicPr>
          <p:cNvPr id="5" name="Рисунок 4" descr="немц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3672408" cy="38884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Довоенное  судно</a:t>
            </a:r>
            <a:endParaRPr lang="ru-RU"/>
          </a:p>
        </p:txBody>
      </p:sp>
      <p:pic>
        <p:nvPicPr>
          <p:cNvPr id="4" name="Содержимое 3" descr="Суд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1508" y="1484784"/>
            <a:ext cx="9705507" cy="537321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39552"/>
            <a:ext cx="8964488" cy="8928992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Легенды и были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26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ОВНИЦЫ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073007" cy="7030691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Исторические, памятные  места  земли  </a:t>
            </a:r>
            <a:r>
              <a:rPr lang="ru-RU" sz="2800" dirty="0" err="1" smtClean="0"/>
              <a:t>Гдовской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1800" dirty="0" smtClean="0"/>
              <a:t>Дом  Коновницыных  в  имении </a:t>
            </a:r>
            <a:r>
              <a:rPr lang="ru-RU" sz="1800" dirty="0" err="1" smtClean="0"/>
              <a:t>Кярово</a:t>
            </a:r>
            <a:r>
              <a:rPr lang="ru-RU" sz="1800" dirty="0" smtClean="0"/>
              <a:t> начало </a:t>
            </a:r>
            <a:r>
              <a:rPr lang="en-US" sz="1800" dirty="0" smtClean="0"/>
              <a:t>xx </a:t>
            </a:r>
            <a:r>
              <a:rPr lang="ru-RU" sz="1800" dirty="0" smtClean="0"/>
              <a:t>в.</a:t>
            </a:r>
            <a:endParaRPr lang="ru-RU" sz="1800" dirty="0"/>
          </a:p>
        </p:txBody>
      </p:sp>
      <p:pic>
        <p:nvPicPr>
          <p:cNvPr id="4" name="Содержимое 3" descr="усадь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9396536" cy="528793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Американские потомки П.П.Коновницына</a:t>
            </a:r>
            <a:br>
              <a:rPr lang="ru-RU" sz="3600" dirty="0" smtClean="0"/>
            </a:br>
            <a:r>
              <a:rPr lang="ru-RU" sz="3600" dirty="0" smtClean="0"/>
              <a:t>в  парке имения </a:t>
            </a:r>
            <a:r>
              <a:rPr lang="ru-RU" sz="3600" dirty="0" err="1" smtClean="0"/>
              <a:t>Кярово</a:t>
            </a:r>
            <a:endParaRPr lang="ru-RU" sz="3600" dirty="0"/>
          </a:p>
        </p:txBody>
      </p:sp>
      <p:pic>
        <p:nvPicPr>
          <p:cNvPr id="4" name="Содержимое 3" descr="потом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86" y="1336135"/>
            <a:ext cx="8316062" cy="533322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Покрова  Пресвятой Богородицы в  </a:t>
            </a:r>
            <a:r>
              <a:rPr lang="ru-RU" smtClean="0"/>
              <a:t>Кярово</a:t>
            </a:r>
            <a:endParaRPr lang="ru-RU" dirty="0"/>
          </a:p>
        </p:txBody>
      </p:sp>
      <p:pic>
        <p:nvPicPr>
          <p:cNvPr id="4" name="Содержимое 3" descr="kyarova_cer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256584" cy="52578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Памятник  А.Невскому в д.    Кобылье   Городище</a:t>
            </a:r>
            <a:endParaRPr lang="ru-RU" dirty="0"/>
          </a:p>
        </p:txBody>
      </p:sp>
      <p:pic>
        <p:nvPicPr>
          <p:cNvPr id="1026" name="Picture 2" descr="C:\Users\1\Desktop\бюст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3"/>
            <a:ext cx="4464496" cy="57332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Казанская  церковь в  Святых  Горах –памятник архитектуры </a:t>
            </a:r>
            <a:r>
              <a:rPr lang="en-US" sz="3200" dirty="0" smtClean="0"/>
              <a:t>XVIII</a:t>
            </a:r>
            <a:r>
              <a:rPr lang="ru-RU" sz="3200" dirty="0" smtClean="0"/>
              <a:t> в.</a:t>
            </a:r>
            <a:endParaRPr lang="ru-RU" sz="3200" dirty="0"/>
          </a:p>
        </p:txBody>
      </p:sp>
      <p:pic>
        <p:nvPicPr>
          <p:cNvPr id="4" name="Содержимое 3" descr="каз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40094"/>
            <a:ext cx="8424936" cy="5334846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Памятник П.П.Коновницыну в г. </a:t>
            </a:r>
            <a:r>
              <a:rPr lang="ru-RU" sz="3200" dirty="0" err="1" smtClean="0"/>
              <a:t>Гдове</a:t>
            </a:r>
            <a:endParaRPr lang="ru-RU" sz="3200" dirty="0"/>
          </a:p>
        </p:txBody>
      </p:sp>
      <p:pic>
        <p:nvPicPr>
          <p:cNvPr id="4" name="Содержимое 3" descr="колновницын-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048672" cy="609329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 П.П. Коновницыну  в </a:t>
            </a:r>
            <a:r>
              <a:rPr lang="ru-RU" dirty="0" err="1" smtClean="0"/>
              <a:t>Кярово</a:t>
            </a:r>
            <a:endParaRPr lang="ru-RU" dirty="0"/>
          </a:p>
        </p:txBody>
      </p:sp>
      <p:pic>
        <p:nvPicPr>
          <p:cNvPr id="4" name="Содержимое 3" descr="П.П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96744" cy="5257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Мельничный    мост  на  реке </a:t>
            </a:r>
            <a:r>
              <a:rPr lang="ru-RU" dirty="0" err="1" smtClean="0"/>
              <a:t>Гдовке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гдов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746144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33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Каменный  крест  на  берегу  </a:t>
            </a:r>
            <a:r>
              <a:rPr lang="ru-RU" sz="2000" dirty="0" err="1" smtClean="0"/>
              <a:t>р.Гдовки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XIV – XV</a:t>
            </a:r>
            <a:r>
              <a:rPr lang="ru-RU" sz="2000" dirty="0" smtClean="0"/>
              <a:t>вв. В « Книге  псковского  пригорода   </a:t>
            </a:r>
            <a:r>
              <a:rPr lang="ru-RU" sz="2000" dirty="0" err="1" smtClean="0"/>
              <a:t>Гдова</a:t>
            </a:r>
            <a:r>
              <a:rPr lang="ru-RU" sz="2000" dirty="0" smtClean="0"/>
              <a:t> письма и меры» 1585г. Упоминаются «огороды  по  кресту» </a:t>
            </a:r>
            <a:endParaRPr lang="ru-RU" sz="2000" dirty="0"/>
          </a:p>
        </p:txBody>
      </p:sp>
      <p:pic>
        <p:nvPicPr>
          <p:cNvPr id="4" name="Содержимое 3" descr="кре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888" y="1309349"/>
            <a:ext cx="7401504" cy="5548651"/>
          </a:xfrm>
        </p:spPr>
      </p:pic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5016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dov сверх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Часовни  в   деревнях  ставили: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 на  местах  сражений</a:t>
            </a:r>
          </a:p>
          <a:p>
            <a:pPr>
              <a:buNone/>
            </a:pPr>
            <a:r>
              <a:rPr lang="ru-RU" dirty="0" smtClean="0"/>
              <a:t>-  на  местах  внезапной  смерти христиан от  молнии или  болезни</a:t>
            </a:r>
          </a:p>
          <a:p>
            <a:pPr>
              <a:buNone/>
            </a:pPr>
            <a:r>
              <a:rPr lang="ru-RU" dirty="0" smtClean="0"/>
              <a:t>- у  воды  на  переправе</a:t>
            </a:r>
          </a:p>
          <a:p>
            <a:pPr>
              <a:buNone/>
            </a:pPr>
            <a:r>
              <a:rPr lang="ru-RU" dirty="0" smtClean="0"/>
              <a:t>- на   перекрестках  дорог </a:t>
            </a:r>
          </a:p>
          <a:p>
            <a:pPr>
              <a:buNone/>
            </a:pPr>
            <a:r>
              <a:rPr lang="ru-RU" dirty="0" smtClean="0"/>
              <a:t>- на  месте  разрушенного храма, если  невозможно  восстановить  сам  храм</a:t>
            </a:r>
          </a:p>
          <a:p>
            <a:pPr>
              <a:buNone/>
            </a:pPr>
            <a:r>
              <a:rPr lang="ru-RU" dirty="0" smtClean="0"/>
              <a:t>- для освящения  деревни (часовни –столбы)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довская  крепость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0"/>
            <a:ext cx="8712968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Таинственные , легендарные  места  </a:t>
            </a:r>
            <a:r>
              <a:rPr lang="ru-RU" sz="3600" dirty="0" err="1" smtClean="0"/>
              <a:t>Гдовского</a:t>
            </a:r>
            <a:r>
              <a:rPr lang="ru-RU" sz="3600" dirty="0" smtClean="0"/>
              <a:t> края. </a:t>
            </a:r>
            <a:r>
              <a:rPr lang="ru-RU" sz="2000" dirty="0" smtClean="0"/>
              <a:t>Часовня  </a:t>
            </a:r>
            <a:r>
              <a:rPr lang="ru-RU" sz="2000" smtClean="0"/>
              <a:t>святого Трифона </a:t>
            </a:r>
            <a:r>
              <a:rPr lang="ru-RU" sz="2000" dirty="0" smtClean="0"/>
              <a:t>в </a:t>
            </a:r>
            <a:r>
              <a:rPr lang="ru-RU" sz="2000" dirty="0" err="1" smtClean="0"/>
              <a:t>д</a:t>
            </a:r>
            <a:r>
              <a:rPr lang="ru-RU" sz="2000" dirty="0" smtClean="0"/>
              <a:t> . Кобылье  Городище</a:t>
            </a:r>
            <a:endParaRPr lang="ru-RU" sz="2000" dirty="0"/>
          </a:p>
        </p:txBody>
      </p:sp>
      <p:pic>
        <p:nvPicPr>
          <p:cNvPr id="4" name="Содержимое 3" descr="коб гор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104456" cy="5013176"/>
          </a:xfrm>
        </p:spPr>
      </p:pic>
      <p:pic>
        <p:nvPicPr>
          <p:cNvPr id="5" name="Рисунок 4" descr="часов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3816424" cy="502025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Неизвестная  часовня  в  </a:t>
            </a:r>
            <a:r>
              <a:rPr lang="ru-RU" dirty="0" err="1" smtClean="0"/>
              <a:t>д</a:t>
            </a:r>
            <a:r>
              <a:rPr lang="ru-RU" dirty="0" smtClean="0"/>
              <a:t> . Журавлев  конец</a:t>
            </a:r>
            <a:endParaRPr lang="ru-RU" dirty="0"/>
          </a:p>
        </p:txBody>
      </p:sp>
      <p:pic>
        <p:nvPicPr>
          <p:cNvPr id="6" name="Содержимое 5" descr="журавлев кон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7607" y="1600200"/>
            <a:ext cx="7108786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>«Часовня  у родника  в  честь  Рождества  Пресвятой Богородицы, установлена  21.09.2009г. на  средства  прихода  храма  Преображения Господня села  </a:t>
            </a:r>
            <a:r>
              <a:rPr lang="ru-RU" sz="2000" dirty="0" err="1" smtClean="0"/>
              <a:t>Прибуж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2" name="Содержимое 11" descr="img стр 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5328591" cy="532859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Часовня  Ильи  Пророка в  </a:t>
            </a:r>
            <a:r>
              <a:rPr lang="ru-RU" sz="3600" dirty="0" err="1" smtClean="0"/>
              <a:t>Раскопели</a:t>
            </a:r>
            <a:endParaRPr lang="ru-RU" sz="3600" dirty="0"/>
          </a:p>
        </p:txBody>
      </p:sp>
      <p:pic>
        <p:nvPicPr>
          <p:cNvPr id="4" name="Содержимое 3" descr="раскеопели ильи  проро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0564" y="1600200"/>
            <a:ext cx="6362872" cy="4708525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Неизвестная  часовня  в  д. </a:t>
            </a:r>
            <a:r>
              <a:rPr lang="ru-RU" dirty="0" err="1" smtClean="0"/>
              <a:t>Колодье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неизвестнН</a:t>
            </a:r>
            <a:endParaRPr lang="ru-RU" dirty="0"/>
          </a:p>
        </p:txBody>
      </p:sp>
      <p:pic>
        <p:nvPicPr>
          <p:cNvPr id="4" name="Содержимое 3" descr="колод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18787"/>
            <a:ext cx="8784976" cy="6142661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Часовня  Николая  Чудотворца в д. Козлов  берег</a:t>
            </a:r>
            <a:endParaRPr lang="ru-RU" dirty="0"/>
          </a:p>
        </p:txBody>
      </p:sp>
      <p:pic>
        <p:nvPicPr>
          <p:cNvPr id="4" name="Содержимое 3" descr="козлов берег ник. чу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4392488" cy="5184576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Неизвестная   часовня  в  д. </a:t>
            </a:r>
            <a:r>
              <a:rPr lang="ru-RU" dirty="0" err="1" smtClean="0"/>
              <a:t>Ужово</a:t>
            </a:r>
            <a:endParaRPr lang="ru-RU" dirty="0"/>
          </a:p>
        </p:txBody>
      </p:sp>
      <p:pic>
        <p:nvPicPr>
          <p:cNvPr id="4" name="Содержимое 3" descr="уж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3"/>
            <a:ext cx="5904656" cy="5269561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Часовня Ольги  равноапостольной  в д. </a:t>
            </a:r>
            <a:r>
              <a:rPr lang="ru-RU" sz="3200" dirty="0" err="1" smtClean="0"/>
              <a:t>Кануновщина</a:t>
            </a:r>
            <a:endParaRPr lang="ru-RU" sz="3200" dirty="0"/>
          </a:p>
        </p:txBody>
      </p:sp>
      <p:pic>
        <p:nvPicPr>
          <p:cNvPr id="6" name="Содержимое 5" descr="кануновщ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560840" cy="5040559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Часовня  в </a:t>
            </a:r>
            <a:r>
              <a:rPr lang="ru-RU" dirty="0" err="1" smtClean="0"/>
              <a:t>Пнево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 честь иконы  Смоленской  Божией Матери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не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942" y="1196752"/>
            <a:ext cx="8934058" cy="5976664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Трутневская</a:t>
            </a:r>
            <a:r>
              <a:rPr lang="ru-RU" dirty="0" smtClean="0"/>
              <a:t>  пещера</a:t>
            </a:r>
            <a:endParaRPr lang="ru-RU" dirty="0"/>
          </a:p>
        </p:txBody>
      </p:sp>
      <p:pic>
        <p:nvPicPr>
          <p:cNvPr id="4" name="Содержимое 3" descr="пеще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39540"/>
            <a:ext cx="8280920" cy="520305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ещер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820472" cy="648072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щер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633670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Храм   в честь иконы  целительницы  Божией матери  в  д. </a:t>
            </a:r>
            <a:r>
              <a:rPr lang="ru-RU" sz="4000" dirty="0" err="1" smtClean="0"/>
              <a:t>Трутнево</a:t>
            </a:r>
            <a:endParaRPr lang="ru-RU" sz="4000" dirty="0"/>
          </a:p>
        </p:txBody>
      </p:sp>
      <p:pic>
        <p:nvPicPr>
          <p:cNvPr id="4" name="Содержимое 3" descr="трутнево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484784"/>
            <a:ext cx="8280920" cy="502517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М.В.Ямщикова</a:t>
            </a:r>
            <a:r>
              <a:rPr lang="ru-RU" dirty="0" smtClean="0"/>
              <a:t> (</a:t>
            </a:r>
            <a:r>
              <a:rPr lang="ru-RU" dirty="0" err="1" smtClean="0"/>
              <a:t>Ал.Алтаев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 descr="л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9552" y="1340768"/>
            <a:ext cx="7776864" cy="5400600"/>
          </a:xfrm>
          <a:prstGeom prst="rect">
            <a:avLst/>
          </a:prstGeom>
        </p:spPr>
      </p:pic>
      <p:pic>
        <p:nvPicPr>
          <p:cNvPr id="7" name="Содержимое 6" descr="алтае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412777"/>
            <a:ext cx="1584176" cy="2795290"/>
          </a:xfrm>
        </p:spPr>
      </p:pic>
    </p:spTree>
  </p:cSld>
  <p:clrMapOvr>
    <a:masterClrMapping/>
  </p:clrMapOvr>
  <p:transition>
    <p:spli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Строки  из  книги «Памятные  встречи» </a:t>
            </a:r>
            <a:r>
              <a:rPr lang="ru-RU" sz="3100" dirty="0" err="1" smtClean="0"/>
              <a:t>М.В.Ямщиковой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«Я  люблю  </a:t>
            </a:r>
            <a:r>
              <a:rPr lang="ru-RU" sz="3600" dirty="0" err="1" smtClean="0"/>
              <a:t>Гдовщину</a:t>
            </a:r>
            <a:r>
              <a:rPr lang="ru-RU" sz="3600" dirty="0" smtClean="0"/>
              <a:t>, ее  леса, поля  и  прозрачную  глубь  реки Плюссы; милую  </a:t>
            </a:r>
            <a:r>
              <a:rPr lang="ru-RU" sz="3600" dirty="0" err="1" smtClean="0"/>
              <a:t>Гдовщину</a:t>
            </a:r>
            <a:r>
              <a:rPr lang="ru-RU" sz="3600" dirty="0" smtClean="0"/>
              <a:t>, овеянную  седыми  преданиями, с  ее братскими  могилами, оставшимися  от  древних  битв, с ее  </a:t>
            </a:r>
            <a:r>
              <a:rPr lang="ru-RU" sz="3600" dirty="0" err="1" smtClean="0"/>
              <a:t>подмогильем</a:t>
            </a:r>
            <a:r>
              <a:rPr lang="ru-RU" sz="3600" dirty="0" smtClean="0"/>
              <a:t> – «городищем», с  языческими  могилами  и  кладами, с  ее своеобразным   говором».</a:t>
            </a:r>
            <a:endParaRPr lang="ru-RU" sz="3600" dirty="0"/>
          </a:p>
        </p:txBody>
      </p:sp>
    </p:spTree>
  </p:cSld>
  <p:clrMapOvr>
    <a:masterClrMapping/>
  </p:clrMapOvr>
  <p:transition>
    <p:newsfla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                </a:t>
            </a:r>
          </a:p>
          <a:p>
            <a:pPr algn="ctr">
              <a:buNone/>
            </a:pPr>
            <a:r>
              <a:rPr lang="ru-RU" sz="5400" dirty="0" smtClean="0"/>
              <a:t>СПАСИБО  ЗА  </a:t>
            </a:r>
          </a:p>
          <a:p>
            <a:pPr algn="ctr"/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ВНИМАНИЕ!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Легенды и были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Собор Державной  Божией Матери  в  г. </a:t>
            </a:r>
            <a:r>
              <a:rPr lang="ru-RU" dirty="0" err="1" smtClean="0"/>
              <a:t>Гдове</a:t>
            </a:r>
            <a:endParaRPr lang="ru-RU" dirty="0"/>
          </a:p>
        </p:txBody>
      </p:sp>
      <p:pic>
        <p:nvPicPr>
          <p:cNvPr id="4" name="Содержимое 3" descr="Солу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280920" cy="511256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ru-RU" dirty="0" smtClean="0"/>
              <a:t>Легенда  о  г. </a:t>
            </a:r>
            <a:r>
              <a:rPr lang="ru-RU" dirty="0" err="1" smtClean="0"/>
              <a:t>Гдове</a:t>
            </a:r>
            <a:endParaRPr lang="ru-RU" dirty="0"/>
          </a:p>
        </p:txBody>
      </p:sp>
      <p:pic>
        <p:nvPicPr>
          <p:cNvPr id="5" name="Содержимое 4" descr="iж.во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384376" cy="2088232"/>
          </a:xfrm>
        </p:spPr>
      </p:pic>
      <p:pic>
        <p:nvPicPr>
          <p:cNvPr id="6" name="Рисунок 5" descr="ры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5076056" cy="5472608"/>
          </a:xfrm>
          <a:prstGeom prst="rect">
            <a:avLst/>
          </a:prstGeom>
        </p:spPr>
      </p:pic>
      <p:pic>
        <p:nvPicPr>
          <p:cNvPr id="7" name="Рисунок 6" descr="рыба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212976"/>
            <a:ext cx="2808312" cy="341176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дов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191" y="0"/>
            <a:ext cx="6477193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666</TotalTime>
  <Words>305</Words>
  <Application>Microsoft Office PowerPoint</Application>
  <PresentationFormat>Экран (4:3)</PresentationFormat>
  <Paragraphs>47</Paragraphs>
  <Slides>55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Апекс</vt:lpstr>
      <vt:lpstr>Легенды  и были  Гдовского  края</vt:lpstr>
      <vt:lpstr>      Ледовое  Побоище  1242г.     Ледовое  Побоище   на   Чудском озере  1242г.  ддллл</vt:lpstr>
      <vt:lpstr>Памятник  А.Невскому в д.    Кобылье   Городище</vt:lpstr>
      <vt:lpstr>Слайд 4</vt:lpstr>
      <vt:lpstr>Слайд 5</vt:lpstr>
      <vt:lpstr>Слайд 6</vt:lpstr>
      <vt:lpstr>Собор Державной  Божией Матери  в  г. Гдове</vt:lpstr>
      <vt:lpstr>Легенда  о  г. Гдове</vt:lpstr>
      <vt:lpstr>Слайд 9</vt:lpstr>
      <vt:lpstr>Церковь  Покрова Божией Матери в                  Озерах. </vt:lpstr>
      <vt:lpstr>Быль   об  Иларионе  Гдовском</vt:lpstr>
      <vt:lpstr>Озерецкий монастырь 1470г.</vt:lpstr>
      <vt:lpstr>Слайд 13</vt:lpstr>
      <vt:lpstr>Слайд 14</vt:lpstr>
      <vt:lpstr> Книга  О.К.Михайловой «Тихая радость» Церковь  Покрова  Божией  Матери  в  Озерах. История  и  современность </vt:lpstr>
      <vt:lpstr> Сороковой бор</vt:lpstr>
      <vt:lpstr>Легенда об атамане  Авдоше</vt:lpstr>
      <vt:lpstr>Слайд 18</vt:lpstr>
      <vt:lpstr>Разбойники в  лесу</vt:lpstr>
      <vt:lpstr>Слайд 20</vt:lpstr>
      <vt:lpstr>Слайд 21</vt:lpstr>
      <vt:lpstr>  Были  - небылицы  «Гдовская  заря» 27 мая, 1999г.№60, с.2  О.Денисов. КАК   БЫЛ  УТОПЛЕН  БАРОН. </vt:lpstr>
      <vt:lpstr>Довоенное  судно</vt:lpstr>
      <vt:lpstr>Слайд 24</vt:lpstr>
      <vt:lpstr>Слайд 25</vt:lpstr>
      <vt:lpstr>Слайд 26</vt:lpstr>
      <vt:lpstr>Исторические, памятные  места  земли  Гдовской. Дом  Коновницыных  в  имении Кярово начало xx в.</vt:lpstr>
      <vt:lpstr>Американские потомки П.П.Коновницына в  парке имения Кярово</vt:lpstr>
      <vt:lpstr>Церковь Покрова  Пресвятой Богородицы в  Кярово</vt:lpstr>
      <vt:lpstr>Казанская  церковь в  Святых  Горах –памятник архитектуры XVIII в.</vt:lpstr>
      <vt:lpstr>Памятник П.П.Коновницыну в г. Гдове</vt:lpstr>
      <vt:lpstr>Памятник  П.П. Коновницыну  в Кярово</vt:lpstr>
      <vt:lpstr>Мельничный    мост  на  реке Гдовке    </vt:lpstr>
      <vt:lpstr>Слайд 34</vt:lpstr>
      <vt:lpstr>Слайд 35</vt:lpstr>
      <vt:lpstr>Каменный  крест  на  берегу  р.Гдовки XIV – XVвв. В « Книге  псковского  пригорода   Гдова письма и меры» 1585г. Упоминаются «огороды  по  кресту» </vt:lpstr>
      <vt:lpstr>Слайд 37</vt:lpstr>
      <vt:lpstr>Слайд 38</vt:lpstr>
      <vt:lpstr> Часовни  в   деревнях  ставили:</vt:lpstr>
      <vt:lpstr>Таинственные , легендарные  места  Гдовского края. Часовня  святого Трифона в д . Кобылье  Городище</vt:lpstr>
      <vt:lpstr>Неизвестная  часовня  в  д . Журавлев  конец</vt:lpstr>
      <vt:lpstr>«Часовня  у родника  в  честь  Рождества  Пресвятой Богородицы, установлена  21.09.2009г. на  средства  прихода  храма  Преображения Господня села  Прибуж»</vt:lpstr>
      <vt:lpstr>Часовня  Ильи  Пророка в  Раскопели</vt:lpstr>
      <vt:lpstr>    Неизвестная  часовня  в  д. Колодье      неизвестнН</vt:lpstr>
      <vt:lpstr>Часовня  Николая  Чудотворца в д. Козлов  берег</vt:lpstr>
      <vt:lpstr>Неизвестная   часовня  в  д. Ужово</vt:lpstr>
      <vt:lpstr>Часовня Ольги  равноапостольной  в д. Кануновщина</vt:lpstr>
      <vt:lpstr>            Часовня  в Пнево в  честь иконы  Смоленской  Божией Матери              </vt:lpstr>
      <vt:lpstr>Трутневская  пещера</vt:lpstr>
      <vt:lpstr>Слайд 50</vt:lpstr>
      <vt:lpstr>Слайд 51</vt:lpstr>
      <vt:lpstr>Храм   в честь иконы  целительницы  Божией матери  в  д. Трутнево</vt:lpstr>
      <vt:lpstr>М.В.Ямщикова (Ал.Алтаев)</vt:lpstr>
      <vt:lpstr>Строки  из  книги «Памятные  встречи» М.В.Ямщиковой</vt:lpstr>
      <vt:lpstr>Слайд 55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Легенды и были Гдовского  края</dc:title>
  <dc:creator>1</dc:creator>
  <cp:lastModifiedBy>1</cp:lastModifiedBy>
  <cp:revision>113</cp:revision>
  <dcterms:created xsi:type="dcterms:W3CDTF">2016-03-15T09:08:23Z</dcterms:created>
  <dcterms:modified xsi:type="dcterms:W3CDTF">2016-04-21T14:22:44Z</dcterms:modified>
</cp:coreProperties>
</file>