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78" r:id="rId3"/>
    <p:sldId id="276" r:id="rId4"/>
    <p:sldId id="277" r:id="rId5"/>
    <p:sldId id="257" r:id="rId6"/>
    <p:sldId id="259" r:id="rId7"/>
    <p:sldId id="260" r:id="rId8"/>
    <p:sldId id="261" r:id="rId9"/>
    <p:sldId id="262" r:id="rId10"/>
    <p:sldId id="272" r:id="rId11"/>
    <p:sldId id="273" r:id="rId12"/>
    <p:sldId id="263" r:id="rId13"/>
    <p:sldId id="264" r:id="rId14"/>
    <p:sldId id="279" r:id="rId15"/>
    <p:sldId id="266" r:id="rId16"/>
    <p:sldId id="267" r:id="rId17"/>
    <p:sldId id="268" r:id="rId18"/>
    <p:sldId id="270" r:id="rId19"/>
    <p:sldId id="271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7105" autoAdjust="0"/>
  </p:normalViewPr>
  <p:slideViewPr>
    <p:cSldViewPr>
      <p:cViewPr varScale="1">
        <p:scale>
          <a:sx n="98" d="100"/>
          <a:sy n="98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CA675-2E3B-4119-B8D7-8BD362B2B11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927AA-145B-4501-9417-A8059AF29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9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927AA-145B-4501-9417-A8059AF2969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80B-69D7-4D16-A0BD-38681360C1E2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2B77-41C0-4176-B895-6D91BF3CEF20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A1AF-FC0E-46BF-889A-407131C3D338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965C45-93EF-4245-A4A4-29386C483C8A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629D-ED9E-4DD9-B34E-BEEFA65591A9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3686-D437-4607-9879-1D4C33AC1AA5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52C5-3959-4B05-99BB-1C48E421E72F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306E-6320-4580-9664-2F04E9549AAD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5BE74-1E87-4C61-8FD1-53CA332AECEB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E7F601-B3E8-4A8F-83FC-41B8235CF5CA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8347-B5AE-4684-8B8D-E7AA3CD994E9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F9EB04-BA7A-4E84-B841-93600082C146}" type="datetime1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E487F1-E5D8-4845-851C-BABC8A8F7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25144"/>
            <a:ext cx="8305800" cy="213285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Плысык Александр, обучающийся 10 класса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МБОУ «Жижицкая СОШ»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Куньинского</a:t>
            </a:r>
            <a:r>
              <a:rPr lang="ru-RU" sz="1600" dirty="0" smtClean="0">
                <a:solidFill>
                  <a:schemeClr val="tx1"/>
                </a:solidFill>
              </a:rPr>
              <a:t> района Псковской области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Научный руководитель: Кудрова В.Н.,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учитель МБОУ «Жижицкая СОШ» 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Куньинского</a:t>
            </a:r>
            <a:r>
              <a:rPr lang="ru-RU" sz="1600" dirty="0" smtClean="0">
                <a:solidFill>
                  <a:schemeClr val="tx1"/>
                </a:solidFill>
              </a:rPr>
              <a:t> района Псковской области</a:t>
            </a:r>
          </a:p>
          <a:p>
            <a:endParaRPr lang="ru-RU" sz="1600" dirty="0" smtClean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Древний город Жижец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9.jpg (56695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14488"/>
            <a:ext cx="5112568" cy="28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Вещи с городища Жижец. Из частной коллекции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5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Вера 13- 14 гг\Новая папка (3)\DSC0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2232248" cy="18722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7" name="Picture 3" descr="C:\Users\Admin\Desktop\Вера 13- 14 гг\Новая папка (3)\DSC00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304256" cy="1800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8" name="Picture 4" descr="C:\Users\Admin\Desktop\Вера 13- 14 гг\Новая папка (3)\DSC000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2448272" cy="1800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30" name="Picture 6" descr="C:\Users\Admin\Desktop\Вера 13- 14 гг\Новая папка (3)\DSC0002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232248" cy="1800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2" name="Picture 8" descr="C:\Users\Admin\Desktop\Вера 13- 14 гг\Новая папка (3)\DSC0002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520280" cy="180019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33" name="Picture 9" descr="C:\Users\Admin\Desktop\Вера 13- 14 гг\Новая папка (3)\DSC0000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232248" cy="1800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00811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  Вещи с городища Жижец. Из частной коллекции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Вера 13- 14 гг\Новая папка (3)\DSC00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2304256" cy="20162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Users\Admin\Desktop\Вера 13- 14 гг\Новая папка (3)\DSC000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2448272" cy="19442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2" name="Picture 4" descr="C:\Users\Admin\Desktop\Вера 13- 14 гг\Новая папка (3)\DSC000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376264" cy="18722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3" name="Picture 5" descr="C:\Users\Admin\Desktop\Вера 13- 14 гг\Новая папка (3)\DSC0997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376264" cy="194421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4" name="Picture 6" descr="C:\Users\Admin\Desktop\Вера 13- 14 гг\Новая папка (3)\DSC000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376264" cy="18722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5" name="Picture 7" descr="C:\Users\Admin\Desktop\Вера 13- 14 гг\Новая папка (3)\DSC0000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2520280" cy="18722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Городище Жижец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339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:\фотки от Плысика\12.03.2013\_DSC52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2656"/>
            <a:ext cx="8319868" cy="488229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0953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В 1245 году Александр Невский разбил литовцев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на льду Жижицкого озера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05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Гена\Рабочий стол\фотки от Плысика\12.03.2013\_DSC53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6552728" cy="38770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http://www.rosconcert.com/ic/pix.lenta.ru/news/2007/04/24/monument/pic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214291"/>
            <a:ext cx="1551685" cy="14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3880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Жижец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Зижец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на карте литовских городов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992888" cy="417646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2144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Город Жижец на карте, составленной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Фёдором  Борисовичем Годуновым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05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ic.academic.ru/pictures/wiki/files/51/350px-fedor_chertezh.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2656"/>
            <a:ext cx="8429684" cy="482453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Рождество – Богородицкая церковь погоста Жижец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0625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:\фотки от Плысика\12.03.2013\_DSC53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136904" cy="547260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4910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Древнее поселение.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Погост – место сбора дани.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Древний город.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Погост – центр сельского прихода,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административный центр.       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Остатки древнего городища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Гена\Рабочий стол\фотки от Плысика\12.03.2013\_DSC53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752528" cy="244827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Выводы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город Жижец упоминается в Уставной грамоте Смоленского князя Ростислава Мстиславича в 1136 году;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Жижец  входил  в состав Смоленского княжества, Торопецкого княжества,  Литовского княжества, Московского государства;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Жижец был пограничным городом, форпостом;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 город Жижец перестал существовать в начале 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1845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Выводы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упадка города Жижец: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утрата значения торгового пути  «из варяг в греки»;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невозможность противостоять польским интервентам во время Смуты;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удалённость  от дорог, соединяющих данную местность с Москвой и Петербургом.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Жижец на карте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«Древнерусские города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вв.»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52400"/>
            <a:ext cx="6480720" cy="5076800"/>
          </a:xfrm>
        </p:spPr>
        <p:txBody>
          <a:bodyPr/>
          <a:lstStyle/>
          <a:p>
            <a:endParaRPr lang="ru-RU" dirty="0">
              <a:ln w="3200">
                <a:solidFill>
                  <a:sysClr val="windowText" lastClr="000000">
                    <a:alpha val="25000"/>
                  </a:sysClr>
                </a:solidFill>
                <a:prstDash val="solid"/>
                <a:round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6" cy="518457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241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762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добраться до городища Жижец 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Проезд на машине (автобусе): от Куньи ехать по дороге Кунья – Жижица (через д. Груздово) и на 23  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километре свернуть направо. Проехать ещё 3 километра</a:t>
            </a:r>
            <a:r>
              <a:rPr lang="ru-RU" sz="27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Гена\Рабочий стол\карта\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0888"/>
            <a:ext cx="8215370" cy="381642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8326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исследования:                         Предмет исследования: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древнерусские города                              древний город Жижец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сравнение, обобщение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068960"/>
            <a:ext cx="69127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эмпирические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беседа,  фотографирование,  измерение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теоретические:</a:t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изучение и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литературы,   синтез,        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81642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r>
              <a:rPr lang="ru-RU" sz="3600" b="1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-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недостаточная изученность темы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желание  больше узнать о своей малой Родине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8884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Собрать имеющийся материал о древнем городе Жижец: труды учёных, карты,  фотографии, воспоминания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Проанализировать, систематизировать и обобщить  собранный материал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Показать роль города Жижец в истории нашего государства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Содействовать сохранению и популяризации исторического памятника.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 историю возникновения,     развития и упадка  древнего  города  Жижец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143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11200" dirty="0" smtClean="0"/>
              <a:t> 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далёкой древности по берегам Жижицкого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                             озера селились люди                           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48236"/>
          </a:xfrm>
        </p:spPr>
        <p:txBody>
          <a:bodyPr/>
          <a:lstStyle/>
          <a:p>
            <a:r>
              <a:rPr lang="ru-RU" dirty="0" err="1" smtClean="0"/>
              <a:t>вввв</a:t>
            </a:r>
            <a:endParaRPr lang="ru-RU" dirty="0"/>
          </a:p>
        </p:txBody>
      </p:sp>
      <p:pic>
        <p:nvPicPr>
          <p:cNvPr id="4" name="Picture 3" descr="H:\для В.Николаевны...)\DSC01924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64" y="404664"/>
            <a:ext cx="8247892" cy="49685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239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В 961 году киевской княгиней Ольгой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был основан погост Жижец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339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rctv.net/wp-content/uploads/2012/07/Santa-Olga-de-Kiev-250x1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1407670" cy="119962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Documents and Settings\Гена\Рабочий стол\фотки от Плысика\12.03.2013\_DSC53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6624736" cy="416563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52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Участок пути «из варяг в греки» от озера Ильмень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до реки Западная Двина</a:t>
            </a:r>
          </a:p>
          <a:p>
            <a:pPr>
              <a:buNone/>
            </a:pPr>
            <a:r>
              <a:rPr lang="ru-RU" sz="2400" dirty="0" smtClean="0"/>
              <a:t>                     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91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Гена\Рабочий стол\ВЕРА 2013\Изображение 1 00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72272" y="284112"/>
            <a:ext cx="4871464" cy="496855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Карта Жижицкого озера и полуострова, на котором               находился город Жижец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487F1-E5D8-4845-851C-BABC8A8F74B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91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:\Новая папка\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392488" cy="472744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:\Новая папка\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448272" cy="25202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703</TotalTime>
  <Words>274</Words>
  <Application>Microsoft Office PowerPoint</Application>
  <PresentationFormat>Экран (4:3)</PresentationFormat>
  <Paragraphs>102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Древний город Жижец</vt:lpstr>
      <vt:lpstr>Презентация PowerPoint</vt:lpstr>
      <vt:lpstr>  Объект исследования:                         Предмет исследования:     древнерусские города                              древний город Жижец                                          сравнение, обобщение </vt:lpstr>
      <vt:lpstr>                  Актуальность исследования:              - недостаточная изученность темы    - желание  больше узнать о своей малой Родине</vt:lpstr>
      <vt:lpstr>          Цель работы: изучить  историю возникновения,     развития и упадка  древнего  города  Жижец</vt:lpstr>
      <vt:lpstr>вввв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Древнее поселение.            Погост – место сбора дани.                     Древний город.     Погост – центр сельского прихода,            административный центр.                    Остатки древнего городища </vt:lpstr>
      <vt:lpstr>Выводы -  Впервые город Жижец упоминается в Уставной грамоте Смоленского князя Ростислава Мстиславича в 1136 году;  -  Жижец  входил  в состав Смоленского княжества, Торопецкого княжества,  Литовского княжества, Московского государства;  -  Жижец был пограничным городом, форпостом;  - Как город Жижец перестал существовать в начале XVII века. </vt:lpstr>
      <vt:lpstr> Выводы   Причины упадка города Жижец:  - утрата значения торгового пути  «из варяг в греки»;  - невозможность противостоять польским интервентам во время Смуты;  - удалённость  от дорог, соединяющих данную местность с Москвой и Петербургом. </vt:lpstr>
      <vt:lpstr>  Как добраться до городища Жижец  Проезд на машине (автобусе): от Куньи ехать по дороге Кунья – Жижица (через д. Груздово) и на 23    километре свернуть направо. Проехать ещё 3 километра </vt:lpstr>
    </vt:vector>
  </TitlesOfParts>
  <Company>МОУ   Жижицкая средняя 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город Жижец</dc:title>
  <dc:creator>Геннадий</dc:creator>
  <cp:lastModifiedBy>User</cp:lastModifiedBy>
  <cp:revision>121</cp:revision>
  <dcterms:created xsi:type="dcterms:W3CDTF">2013-04-06T09:28:00Z</dcterms:created>
  <dcterms:modified xsi:type="dcterms:W3CDTF">2017-10-13T12:26:46Z</dcterms:modified>
</cp:coreProperties>
</file>