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2" r:id="rId2"/>
    <p:sldId id="256" r:id="rId3"/>
    <p:sldId id="257" r:id="rId4"/>
    <p:sldId id="258" r:id="rId5"/>
    <p:sldId id="260" r:id="rId6"/>
    <p:sldId id="262" r:id="rId7"/>
    <p:sldId id="263" r:id="rId8"/>
    <p:sldId id="266" r:id="rId9"/>
    <p:sldId id="264" r:id="rId10"/>
    <p:sldId id="265" r:id="rId11"/>
    <p:sldId id="267" r:id="rId12"/>
    <p:sldId id="268" r:id="rId13"/>
    <p:sldId id="269" r:id="rId14"/>
    <p:sldId id="270" r:id="rId15"/>
    <p:sldId id="275" r:id="rId16"/>
    <p:sldId id="276" r:id="rId17"/>
    <p:sldId id="277" r:id="rId18"/>
    <p:sldId id="278" r:id="rId19"/>
    <p:sldId id="279" r:id="rId20"/>
    <p:sldId id="280" r:id="rId21"/>
    <p:sldId id="281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17F5"/>
    <a:srgbClr val="FCFD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168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CC944-6634-4120-80F6-EE5DD1A0CCCE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F91AB-D774-4E4C-8389-AB34048C0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CC944-6634-4120-80F6-EE5DD1A0CCCE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F91AB-D774-4E4C-8389-AB34048C0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CC944-6634-4120-80F6-EE5DD1A0CCCE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F91AB-D774-4E4C-8389-AB34048C0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CC944-6634-4120-80F6-EE5DD1A0CCCE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F91AB-D774-4E4C-8389-AB34048C0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CC944-6634-4120-80F6-EE5DD1A0CCCE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F91AB-D774-4E4C-8389-AB34048C0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CC944-6634-4120-80F6-EE5DD1A0CCCE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F91AB-D774-4E4C-8389-AB34048C0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CC944-6634-4120-80F6-EE5DD1A0CCCE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F91AB-D774-4E4C-8389-AB34048C0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CC944-6634-4120-80F6-EE5DD1A0CCCE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F91AB-D774-4E4C-8389-AB34048C0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CC944-6634-4120-80F6-EE5DD1A0CCCE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F91AB-D774-4E4C-8389-AB34048C0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CC944-6634-4120-80F6-EE5DD1A0CCCE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F91AB-D774-4E4C-8389-AB34048C0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CC944-6634-4120-80F6-EE5DD1A0CCCE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1F91AB-D774-4E4C-8389-AB34048C0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CC944-6634-4120-80F6-EE5DD1A0CCCE}" type="datetimeFigureOut">
              <a:rPr lang="ru-RU" smtClean="0"/>
              <a:pPr/>
              <a:t>24.12.2015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1F91AB-D774-4E4C-8389-AB34048C0DF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4117F5"/>
                </a:solidFill>
              </a:rPr>
              <a:t/>
            </a:r>
            <a:br>
              <a:rPr lang="ru-RU" dirty="0" smtClean="0">
                <a:solidFill>
                  <a:srgbClr val="4117F5"/>
                </a:solidFill>
              </a:rPr>
            </a:br>
            <a:r>
              <a:rPr lang="ru-RU" dirty="0" smtClean="0">
                <a:solidFill>
                  <a:srgbClr val="4117F5"/>
                </a:solidFill>
              </a:rPr>
              <a:t/>
            </a:r>
            <a:br>
              <a:rPr lang="ru-RU" dirty="0" smtClean="0">
                <a:solidFill>
                  <a:srgbClr val="4117F5"/>
                </a:solidFill>
              </a:rPr>
            </a:br>
            <a:r>
              <a:rPr lang="ru-RU" dirty="0" smtClean="0">
                <a:solidFill>
                  <a:srgbClr val="4117F5"/>
                </a:solidFill>
              </a:rPr>
              <a:t/>
            </a:r>
            <a:br>
              <a:rPr lang="ru-RU" dirty="0" smtClean="0">
                <a:solidFill>
                  <a:srgbClr val="4117F5"/>
                </a:solidFill>
              </a:rPr>
            </a:br>
            <a:r>
              <a:rPr lang="ru-RU" dirty="0" smtClean="0">
                <a:solidFill>
                  <a:srgbClr val="4117F5"/>
                </a:solidFill>
              </a:rPr>
              <a:t/>
            </a:r>
            <a:br>
              <a:rPr lang="ru-RU" dirty="0" smtClean="0">
                <a:solidFill>
                  <a:srgbClr val="4117F5"/>
                </a:solidFill>
              </a:rPr>
            </a:br>
            <a:r>
              <a:rPr lang="ru-RU" dirty="0" smtClean="0">
                <a:solidFill>
                  <a:srgbClr val="4117F5"/>
                </a:solidFill>
              </a:rPr>
              <a:t/>
            </a:r>
            <a:br>
              <a:rPr lang="ru-RU" dirty="0" smtClean="0">
                <a:solidFill>
                  <a:srgbClr val="4117F5"/>
                </a:solidFill>
              </a:rPr>
            </a:br>
            <a:r>
              <a:rPr lang="ru-RU" dirty="0" smtClean="0">
                <a:solidFill>
                  <a:srgbClr val="4117F5"/>
                </a:solidFill>
              </a:rPr>
              <a:t/>
            </a:r>
            <a:br>
              <a:rPr lang="ru-RU" dirty="0" smtClean="0">
                <a:solidFill>
                  <a:srgbClr val="4117F5"/>
                </a:solidFill>
              </a:rPr>
            </a:br>
            <a:r>
              <a:rPr lang="ru-RU" dirty="0" smtClean="0">
                <a:solidFill>
                  <a:srgbClr val="4117F5"/>
                </a:solidFill>
              </a:rPr>
              <a:t/>
            </a:r>
            <a:br>
              <a:rPr lang="ru-RU" dirty="0" smtClean="0">
                <a:solidFill>
                  <a:srgbClr val="4117F5"/>
                </a:solidFill>
              </a:rPr>
            </a:br>
            <a:r>
              <a:rPr lang="ru-RU" sz="4900" dirty="0" smtClean="0">
                <a:solidFill>
                  <a:srgbClr val="4117F5"/>
                </a:solidFill>
                <a:latin typeface="Times New Roman" pitchFamily="18" charset="0"/>
                <a:cs typeface="Times New Roman" pitchFamily="18" charset="0"/>
              </a:rPr>
              <a:t>Конференция </a:t>
            </a:r>
            <a:br>
              <a:rPr lang="ru-RU" sz="4900" dirty="0" smtClean="0">
                <a:solidFill>
                  <a:srgbClr val="4117F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4117F5"/>
                </a:solidFill>
                <a:latin typeface="Times New Roman" pitchFamily="18" charset="0"/>
                <a:cs typeface="Times New Roman" pitchFamily="18" charset="0"/>
              </a:rPr>
              <a:t>«Добровольчество во имя экономического и социального развития. Комплексные подходы к профилактике социально опасных зависимостей в молодёжной среде»</a:t>
            </a:r>
            <a:endParaRPr lang="ru-RU" b="1" dirty="0">
              <a:solidFill>
                <a:srgbClr val="4117F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81334" y="188640"/>
            <a:ext cx="452777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>
                <a:solidFill>
                  <a:srgbClr val="4117F5"/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3600" b="1" dirty="0" smtClean="0">
                <a:solidFill>
                  <a:srgbClr val="4117F5"/>
                </a:solidFill>
                <a:latin typeface="Times New Roman" pitchFamily="18" charset="0"/>
                <a:cs typeface="Times New Roman" pitchFamily="18" charset="0"/>
              </a:rPr>
              <a:t>ойна глазами детей</a:t>
            </a:r>
            <a:endParaRPr lang="ru-RU" sz="3600" b="1" dirty="0">
              <a:solidFill>
                <a:srgbClr val="4117F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05" t="20632"/>
          <a:stretch/>
        </p:blipFill>
        <p:spPr>
          <a:xfrm>
            <a:off x="1043608" y="1412776"/>
            <a:ext cx="7128792" cy="4824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F:\DCIM\100PHOTO\SAM_789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" t="27466" r="16685" b="5974"/>
          <a:stretch/>
        </p:blipFill>
        <p:spPr bwMode="auto">
          <a:xfrm>
            <a:off x="827584" y="1196752"/>
            <a:ext cx="7523905" cy="54452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1691680" y="188640"/>
            <a:ext cx="6048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4117F5"/>
                </a:solidFill>
                <a:latin typeface="Times New Roman" pitchFamily="18" charset="0"/>
                <a:cs typeface="Times New Roman" pitchFamily="18" charset="0"/>
              </a:rPr>
              <a:t>Акция «Бессмертный полк»</a:t>
            </a:r>
            <a:endParaRPr lang="ru-RU" sz="3600" b="1" dirty="0">
              <a:solidFill>
                <a:srgbClr val="4117F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116632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4117F5"/>
                </a:solidFill>
                <a:latin typeface="Times New Roman" pitchFamily="18" charset="0"/>
                <a:cs typeface="Times New Roman" pitchFamily="18" charset="0"/>
              </a:rPr>
              <a:t>Легкоатлетический   кросс, посвящённый  памяти  героя –  земляка   А. Н.  </a:t>
            </a:r>
            <a:r>
              <a:rPr lang="ru-RU" sz="2800" b="1" dirty="0" err="1" smtClean="0">
                <a:solidFill>
                  <a:srgbClr val="4117F5"/>
                </a:solidFill>
                <a:latin typeface="Times New Roman" pitchFamily="18" charset="0"/>
                <a:cs typeface="Times New Roman" pitchFamily="18" charset="0"/>
              </a:rPr>
              <a:t>Шарикова</a:t>
            </a:r>
            <a:r>
              <a:rPr lang="ru-RU" sz="2800" b="1" dirty="0" smtClean="0">
                <a:solidFill>
                  <a:srgbClr val="4117F5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rgbClr val="4117F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F:\Собеседник\SAM_688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6840760" cy="4953863"/>
          </a:xfrm>
          <a:prstGeom prst="rect">
            <a:avLst/>
          </a:prstGeom>
          <a:ln w="127000" cap="rnd">
            <a:noFill/>
          </a:ln>
          <a:effectLst/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260648"/>
            <a:ext cx="748883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4117F5"/>
                </a:solidFill>
                <a:latin typeface="Times New Roman" pitchFamily="18" charset="0"/>
                <a:cs typeface="Times New Roman" pitchFamily="18" charset="0"/>
              </a:rPr>
              <a:t>Встреча  с  майором  в  отставке </a:t>
            </a:r>
            <a:r>
              <a:rPr lang="ru-RU" sz="3200" b="1" dirty="0" smtClean="0">
                <a:solidFill>
                  <a:srgbClr val="4117F5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  <a:r>
              <a:rPr lang="ru-RU" sz="3200" b="1" dirty="0" err="1" smtClean="0">
                <a:solidFill>
                  <a:srgbClr val="4117F5"/>
                </a:solidFill>
                <a:latin typeface="Times New Roman" pitchFamily="18" charset="0"/>
                <a:cs typeface="Times New Roman" pitchFamily="18" charset="0"/>
              </a:rPr>
              <a:t>Фатькиным</a:t>
            </a:r>
            <a:r>
              <a:rPr lang="ru-RU" sz="3200" b="1" dirty="0" smtClean="0">
                <a:solidFill>
                  <a:srgbClr val="4117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4117F5"/>
                </a:solidFill>
                <a:latin typeface="Times New Roman" pitchFamily="18" charset="0"/>
                <a:cs typeface="Times New Roman" pitchFamily="18" charset="0"/>
              </a:rPr>
              <a:t>В.В.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" t="6601" r="5811"/>
          <a:stretch/>
        </p:blipFill>
        <p:spPr bwMode="auto">
          <a:xfrm>
            <a:off x="1619672" y="1556792"/>
            <a:ext cx="6574685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0"/>
            <a:ext cx="7704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4117F5"/>
                </a:solidFill>
                <a:latin typeface="Times New Roman" pitchFamily="18" charset="0"/>
                <a:cs typeface="Times New Roman" pitchFamily="18" charset="0"/>
              </a:rPr>
              <a:t>«Праздник  белых  журавлей»</a:t>
            </a:r>
            <a:br>
              <a:rPr lang="ru-RU" sz="4000" b="1" dirty="0" smtClean="0">
                <a:solidFill>
                  <a:srgbClr val="4117F5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solidFill>
                <a:srgbClr val="4117F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F:\Собеседник\SAM_84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600" y="1340768"/>
            <a:ext cx="7560840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88640"/>
            <a:ext cx="69847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4117F5"/>
                </a:solidFill>
                <a:latin typeface="Times New Roman" pitchFamily="18" charset="0"/>
                <a:cs typeface="Times New Roman" pitchFamily="18" charset="0"/>
              </a:rPr>
              <a:t>Благотворительный</a:t>
            </a:r>
            <a:br>
              <a:rPr lang="ru-RU" sz="3600" b="1" dirty="0" smtClean="0">
                <a:solidFill>
                  <a:srgbClr val="4117F5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solidFill>
                  <a:srgbClr val="4117F5"/>
                </a:solidFill>
                <a:latin typeface="Times New Roman" pitchFamily="18" charset="0"/>
                <a:cs typeface="Times New Roman" pitchFamily="18" charset="0"/>
              </a:rPr>
              <a:t>  фестиваль в   </a:t>
            </a:r>
            <a:r>
              <a:rPr lang="ru-RU" sz="3600" b="1" dirty="0" err="1" smtClean="0">
                <a:solidFill>
                  <a:srgbClr val="4117F5"/>
                </a:solidFill>
                <a:latin typeface="Times New Roman" pitchFamily="18" charset="0"/>
                <a:cs typeface="Times New Roman" pitchFamily="18" charset="0"/>
              </a:rPr>
              <a:t>Заклюке</a:t>
            </a:r>
            <a:endParaRPr lang="ru-RU" sz="3600" b="1" dirty="0">
              <a:solidFill>
                <a:srgbClr val="4117F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F:\мои фото 835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7"/>
          <a:stretch/>
        </p:blipFill>
        <p:spPr bwMode="auto">
          <a:xfrm>
            <a:off x="1259632" y="1556792"/>
            <a:ext cx="7200799" cy="4757886"/>
          </a:xfrm>
          <a:prstGeom prst="rect">
            <a:avLst/>
          </a:prstGeom>
          <a:ln w="127000" cap="rnd">
            <a:noFill/>
          </a:ln>
          <a:effectLst/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0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4117F5"/>
                </a:solidFill>
                <a:latin typeface="Times New Roman" pitchFamily="18" charset="0"/>
                <a:cs typeface="Times New Roman" pitchFamily="18" charset="0"/>
              </a:rPr>
              <a:t>Заседание круглого стола: </a:t>
            </a:r>
          </a:p>
          <a:p>
            <a:pPr algn="ctr"/>
            <a:r>
              <a:rPr lang="ru-RU" sz="3600" b="1" dirty="0" smtClean="0">
                <a:solidFill>
                  <a:srgbClr val="4117F5"/>
                </a:solidFill>
                <a:latin typeface="Times New Roman" pitchFamily="18" charset="0"/>
                <a:cs typeface="Times New Roman" pitchFamily="18" charset="0"/>
              </a:rPr>
              <a:t>«От отчаяния к надежде»</a:t>
            </a:r>
            <a:endParaRPr lang="ru-RU" sz="3600" b="1" dirty="0">
              <a:solidFill>
                <a:srgbClr val="4117F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5"/>
          <p:cNvPicPr>
            <a:picLocks noChangeAspect="1"/>
          </p:cNvPicPr>
          <p:nvPr/>
        </p:nvPicPr>
        <p:blipFill>
          <a:blip r:embed="rId2" cstate="print"/>
          <a:srcRect t="36867"/>
          <a:stretch>
            <a:fillRect/>
          </a:stretch>
        </p:blipFill>
        <p:spPr bwMode="auto">
          <a:xfrm>
            <a:off x="1043608" y="1484784"/>
            <a:ext cx="7408366" cy="4888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332656"/>
            <a:ext cx="799288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4117F5"/>
                </a:solidFill>
                <a:latin typeface="Times New Roman" pitchFamily="18" charset="0"/>
                <a:cs typeface="Times New Roman" pitchFamily="18" charset="0"/>
              </a:rPr>
              <a:t>«Жизнь = здоровье + семья + учёба + друзья»</a:t>
            </a:r>
            <a:endParaRPr lang="ru-RU" sz="4400" b="1" dirty="0">
              <a:solidFill>
                <a:srgbClr val="4117F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F:\DCIM\100PHOTO\SAM_840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60848"/>
            <a:ext cx="6714628" cy="43924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188640"/>
            <a:ext cx="698477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4117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 smtClean="0">
                <a:solidFill>
                  <a:srgbClr val="4117F5"/>
                </a:solidFill>
                <a:latin typeface="Times New Roman" pitchFamily="18" charset="0"/>
                <a:cs typeface="Times New Roman" pitchFamily="18" charset="0"/>
              </a:rPr>
              <a:t>Отправляемся   в   поход</a:t>
            </a:r>
            <a:endParaRPr lang="ru-RU" sz="3600" b="1" dirty="0">
              <a:solidFill>
                <a:srgbClr val="4117F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G:\Собеседник\SAM_808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40768"/>
            <a:ext cx="6696744" cy="4968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91208" y="188640"/>
            <a:ext cx="525817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800" b="1" dirty="0">
                <a:solidFill>
                  <a:srgbClr val="4117F5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4800" b="1" dirty="0" smtClean="0">
                <a:solidFill>
                  <a:srgbClr val="4117F5"/>
                </a:solidFill>
                <a:latin typeface="Times New Roman" pitchFamily="18" charset="0"/>
                <a:cs typeface="Times New Roman" pitchFamily="18" charset="0"/>
              </a:rPr>
              <a:t>ерег  озера  Алле</a:t>
            </a:r>
            <a:endParaRPr lang="ru-RU" sz="4800" b="1" dirty="0">
              <a:solidFill>
                <a:srgbClr val="4117F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26388" r="23330" b="13333"/>
          <a:stretch/>
        </p:blipFill>
        <p:spPr bwMode="auto">
          <a:xfrm>
            <a:off x="683568" y="1484784"/>
            <a:ext cx="3816424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G:\Собеседник\SAM_797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84784"/>
            <a:ext cx="3600400" cy="39604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11960" y="26064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3600" dirty="0" smtClean="0">
                <a:solidFill>
                  <a:srgbClr val="FCFDFE"/>
                </a:solidFill>
                <a:latin typeface="Times New Roman" pitchFamily="18" charset="0"/>
                <a:cs typeface="Times New Roman" pitchFamily="18" charset="0"/>
              </a:rPr>
              <a:t>Миритиницкая земля </a:t>
            </a:r>
            <a:r>
              <a:rPr lang="ru-RU" sz="3600" dirty="0" smtClean="0">
                <a:solidFill>
                  <a:srgbClr val="FCFDFE"/>
                </a:solidFill>
              </a:rPr>
              <a:t/>
            </a:r>
            <a:br>
              <a:rPr lang="ru-RU" sz="3600" dirty="0" smtClean="0">
                <a:solidFill>
                  <a:srgbClr val="FCFDFE"/>
                </a:solidFill>
              </a:rPr>
            </a:br>
            <a:endParaRPr lang="ru-RU" sz="3600" dirty="0">
              <a:solidFill>
                <a:srgbClr val="FCFDFE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1556792"/>
            <a:ext cx="914501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400" b="1" dirty="0" smtClean="0">
                <a:solidFill>
                  <a:srgbClr val="4117F5"/>
                </a:solidFill>
                <a:latin typeface="Times New Roman" pitchFamily="18" charset="0"/>
                <a:cs typeface="Times New Roman" pitchFamily="18" charset="0"/>
              </a:rPr>
              <a:t>«Поклон   </a:t>
            </a:r>
            <a:r>
              <a:rPr lang="ru-RU" sz="4400" b="1" dirty="0">
                <a:solidFill>
                  <a:srgbClr val="4117F5"/>
                </a:solidFill>
                <a:latin typeface="Times New Roman" pitchFamily="18" charset="0"/>
                <a:cs typeface="Times New Roman" pitchFamily="18" charset="0"/>
              </a:rPr>
              <a:t>земле, </a:t>
            </a:r>
            <a:r>
              <a:rPr lang="ru-RU" sz="4400" b="1" dirty="0" smtClean="0">
                <a:solidFill>
                  <a:srgbClr val="4117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dirty="0">
                <a:solidFill>
                  <a:srgbClr val="4117F5"/>
                </a:solidFill>
                <a:latin typeface="Times New Roman" pitchFamily="18" charset="0"/>
                <a:cs typeface="Times New Roman" pitchFamily="18" charset="0"/>
              </a:rPr>
              <a:t>лесам, </a:t>
            </a:r>
            <a:r>
              <a:rPr lang="ru-RU" sz="4400" b="1" dirty="0" smtClean="0">
                <a:solidFill>
                  <a:srgbClr val="4117F5"/>
                </a:solidFill>
                <a:latin typeface="Times New Roman" pitchFamily="18" charset="0"/>
                <a:cs typeface="Times New Roman" pitchFamily="18" charset="0"/>
              </a:rPr>
              <a:t>покосам</a:t>
            </a:r>
            <a:r>
              <a:rPr lang="ru-RU" sz="4400" b="1" dirty="0">
                <a:solidFill>
                  <a:srgbClr val="4117F5"/>
                </a:solidFill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>
              <a:defRPr/>
            </a:pPr>
            <a:r>
              <a:rPr lang="ru-RU" sz="4400" b="1" dirty="0">
                <a:solidFill>
                  <a:srgbClr val="4117F5"/>
                </a:solidFill>
                <a:latin typeface="Times New Roman" pitchFamily="18" charset="0"/>
                <a:cs typeface="Times New Roman" pitchFamily="18" charset="0"/>
              </a:rPr>
              <a:t>Трудись, твори и процветай</a:t>
            </a:r>
          </a:p>
          <a:p>
            <a:pPr>
              <a:defRPr/>
            </a:pPr>
            <a:r>
              <a:rPr lang="ru-RU" sz="4400" b="1" dirty="0">
                <a:solidFill>
                  <a:srgbClr val="4117F5"/>
                </a:solidFill>
                <a:latin typeface="Times New Roman" pitchFamily="18" charset="0"/>
                <a:cs typeface="Times New Roman" pitchFamily="18" charset="0"/>
              </a:rPr>
              <a:t>Воистину орденоносный </a:t>
            </a:r>
          </a:p>
          <a:p>
            <a:pPr>
              <a:defRPr/>
            </a:pPr>
            <a:r>
              <a:rPr lang="ru-RU" sz="4400" b="1" dirty="0">
                <a:solidFill>
                  <a:srgbClr val="4117F5"/>
                </a:solidFill>
                <a:latin typeface="Times New Roman" pitchFamily="18" charset="0"/>
                <a:cs typeface="Times New Roman" pitchFamily="18" charset="0"/>
              </a:rPr>
              <a:t>Наш голубой  озёрный край</a:t>
            </a:r>
            <a:r>
              <a:rPr lang="ru-RU" sz="4400" dirty="0" smtClean="0">
                <a:solidFill>
                  <a:srgbClr val="4117F5"/>
                </a:solidFill>
                <a:latin typeface="Times New Roman" pitchFamily="18" charset="0"/>
                <a:cs typeface="Times New Roman" pitchFamily="18" charset="0"/>
              </a:rPr>
              <a:t>!»</a:t>
            </a:r>
            <a:endParaRPr lang="ru-RU" sz="4000" dirty="0">
              <a:solidFill>
                <a:srgbClr val="4117F5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4400" dirty="0" smtClean="0">
                <a:solidFill>
                  <a:srgbClr val="4117F5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r>
              <a:rPr lang="ru-RU" sz="2800" dirty="0" err="1" smtClean="0">
                <a:solidFill>
                  <a:srgbClr val="4117F5"/>
                </a:solidFill>
                <a:latin typeface="Times New Roman" pitchFamily="18" charset="0"/>
                <a:cs typeface="Times New Roman" pitchFamily="18" charset="0"/>
              </a:rPr>
              <a:t>Громоздова</a:t>
            </a:r>
            <a:r>
              <a:rPr lang="ru-RU" sz="2800" dirty="0" smtClean="0">
                <a:solidFill>
                  <a:srgbClr val="4117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4117F5"/>
                </a:solidFill>
                <a:latin typeface="Times New Roman" pitchFamily="18" charset="0"/>
                <a:cs typeface="Times New Roman" pitchFamily="18" charset="0"/>
              </a:rPr>
              <a:t>М.Л..</a:t>
            </a:r>
            <a:endParaRPr lang="ru-RU" sz="3200" dirty="0">
              <a:solidFill>
                <a:srgbClr val="4117F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0"/>
            <a:ext cx="88924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4117F5"/>
                </a:solidFill>
                <a:latin typeface="Times New Roman" pitchFamily="18" charset="0"/>
                <a:cs typeface="Times New Roman" pitchFamily="18" charset="0"/>
              </a:rPr>
              <a:t>Молодёжь</a:t>
            </a:r>
            <a:r>
              <a:rPr lang="ru-RU" sz="4800" b="1" dirty="0">
                <a:solidFill>
                  <a:srgbClr val="4117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dirty="0" smtClean="0">
                <a:solidFill>
                  <a:srgbClr val="4117F5"/>
                </a:solidFill>
                <a:latin typeface="Times New Roman" pitchFamily="18" charset="0"/>
                <a:cs typeface="Times New Roman" pitchFamily="18" charset="0"/>
              </a:rPr>
              <a:t> выбирает здоровье</a:t>
            </a:r>
            <a:br>
              <a:rPr lang="ru-RU" sz="4800" b="1" dirty="0" smtClean="0">
                <a:solidFill>
                  <a:srgbClr val="4117F5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800" b="1" dirty="0">
              <a:solidFill>
                <a:srgbClr val="4117F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G:\Собеседник\SAM_0117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9" t="13227" r="10876" b="13227"/>
          <a:stretch/>
        </p:blipFill>
        <p:spPr bwMode="auto">
          <a:xfrm>
            <a:off x="179513" y="1124745"/>
            <a:ext cx="4248472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179512" y="4221088"/>
            <a:ext cx="43578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4117F5"/>
                </a:solidFill>
                <a:latin typeface="Times New Roman" pitchFamily="18" charset="0"/>
                <a:cs typeface="Times New Roman" pitchFamily="18" charset="0"/>
              </a:rPr>
              <a:t>«Суд  над  вредными  привычками»</a:t>
            </a:r>
            <a:endParaRPr lang="ru-RU" sz="2000" b="1" dirty="0">
              <a:solidFill>
                <a:srgbClr val="4117F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F:\IMG_123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0" t="5907" r="28800" b="1732"/>
          <a:stretch/>
        </p:blipFill>
        <p:spPr bwMode="auto">
          <a:xfrm>
            <a:off x="5580112" y="1700808"/>
            <a:ext cx="3096344" cy="35734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7" name="Прямоугольник 6"/>
          <p:cNvSpPr/>
          <p:nvPr/>
        </p:nvSpPr>
        <p:spPr>
          <a:xfrm>
            <a:off x="6012160" y="5373216"/>
            <a:ext cx="2592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4117F5"/>
                </a:solidFill>
                <a:latin typeface="Times New Roman" pitchFamily="18" charset="0"/>
                <a:cs typeface="Times New Roman" pitchFamily="18" charset="0"/>
              </a:rPr>
              <a:t>Танец: </a:t>
            </a:r>
          </a:p>
          <a:p>
            <a:pPr algn="ctr"/>
            <a:r>
              <a:rPr lang="ru-RU" sz="2400" b="1" dirty="0" smtClean="0">
                <a:solidFill>
                  <a:srgbClr val="4117F5"/>
                </a:solidFill>
                <a:latin typeface="Times New Roman" pitchFamily="18" charset="0"/>
                <a:cs typeface="Times New Roman" pitchFamily="18" charset="0"/>
              </a:rPr>
              <a:t>«Игла смерти»</a:t>
            </a:r>
            <a:endParaRPr lang="ru-RU" sz="2400" b="1" dirty="0">
              <a:solidFill>
                <a:srgbClr val="4117F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404664"/>
            <a:ext cx="8064896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ru-RU" sz="3600" b="1" i="1" dirty="0">
                <a:solidFill>
                  <a:srgbClr val="4117F5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Вывод</a:t>
            </a:r>
            <a:r>
              <a:rPr lang="ru-RU" sz="3600" b="1" i="1" dirty="0" smtClean="0">
                <a:solidFill>
                  <a:srgbClr val="4117F5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:</a:t>
            </a:r>
            <a:endParaRPr lang="ru-RU" sz="3200" b="1" i="1" dirty="0" smtClean="0">
              <a:solidFill>
                <a:srgbClr val="4117F5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Aft>
                <a:spcPts val="0"/>
              </a:spcAft>
              <a:defRPr/>
            </a:pPr>
            <a:r>
              <a:rPr lang="ru-RU" sz="3200" dirty="0" smtClean="0">
                <a:solidFill>
                  <a:srgbClr val="4117F5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sz="3200" i="1" dirty="0" smtClean="0">
                <a:solidFill>
                  <a:srgbClr val="4117F5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Волонтёрская </a:t>
            </a:r>
            <a:r>
              <a:rPr lang="ru-RU" sz="3200" i="1" dirty="0">
                <a:solidFill>
                  <a:srgbClr val="4117F5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деятельность может помочь увести детей с "улицы", воспитать у них чувство сострадания и милосердия, до некоторой степени, если не облегчить, то хотя бы скрасить жизнь стариков. Но самое главное состоит  в том, что волонтёры могут найти себе занятие в каждом доме, дворе, в каждом селе, и для этого не требуется  слишком больших затрат. Нужны лишь желание и воля.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587286" y="260648"/>
            <a:ext cx="543552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4117F5"/>
                </a:solidFill>
                <a:latin typeface="Times New Roman" pitchFamily="18" charset="0"/>
                <a:cs typeface="Times New Roman" pitchFamily="18" charset="0"/>
              </a:rPr>
              <a:t>Клуб  «Собеседник» </a:t>
            </a:r>
            <a:endParaRPr lang="ru-RU" sz="4400" b="1" dirty="0">
              <a:solidFill>
                <a:srgbClr val="4117F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1772816"/>
            <a:ext cx="734481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4400" b="1" dirty="0">
                <a:solidFill>
                  <a:srgbClr val="FCFDFE"/>
                </a:solidFill>
                <a:latin typeface="Times New Roman" pitchFamily="18" charset="0"/>
                <a:cs typeface="Times New Roman" pitchFamily="18" charset="0"/>
              </a:rPr>
              <a:t>Девиз</a:t>
            </a:r>
            <a:r>
              <a:rPr lang="ru-RU" sz="4400" b="1" dirty="0" smtClean="0">
                <a:solidFill>
                  <a:srgbClr val="FCFDFE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4400" b="1" dirty="0">
              <a:solidFill>
                <a:srgbClr val="FCFDFE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4400" b="1" dirty="0">
                <a:solidFill>
                  <a:srgbClr val="4117F5"/>
                </a:solidFill>
                <a:latin typeface="Times New Roman" pitchFamily="18" charset="0"/>
                <a:cs typeface="Times New Roman" pitchFamily="18" charset="0"/>
              </a:rPr>
              <a:t>       «Помним. </a:t>
            </a:r>
          </a:p>
          <a:p>
            <a:pPr>
              <a:defRPr/>
            </a:pPr>
            <a:r>
              <a:rPr lang="ru-RU" sz="4400" b="1" dirty="0">
                <a:solidFill>
                  <a:srgbClr val="4117F5"/>
                </a:solidFill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4400" b="1" dirty="0" smtClean="0">
                <a:solidFill>
                  <a:srgbClr val="4117F5"/>
                </a:solidFill>
                <a:latin typeface="Times New Roman" pitchFamily="18" charset="0"/>
                <a:cs typeface="Times New Roman" pitchFamily="18" charset="0"/>
              </a:rPr>
              <a:t>Гордимся</a:t>
            </a:r>
            <a:r>
              <a:rPr lang="ru-RU" sz="4400" b="1" dirty="0">
                <a:solidFill>
                  <a:srgbClr val="4117F5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defRPr/>
            </a:pPr>
            <a:r>
              <a:rPr lang="ru-RU" sz="4400" b="1" dirty="0">
                <a:solidFill>
                  <a:srgbClr val="4117F5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4400" b="1" dirty="0" smtClean="0">
                <a:solidFill>
                  <a:srgbClr val="4117F5"/>
                </a:solidFill>
                <a:latin typeface="Times New Roman" pitchFamily="18" charset="0"/>
                <a:cs typeface="Times New Roman" pitchFamily="18" charset="0"/>
              </a:rPr>
              <a:t>Будем  достойны</a:t>
            </a:r>
            <a:r>
              <a:rPr lang="ru-RU" sz="4400" b="1" dirty="0">
                <a:solidFill>
                  <a:srgbClr val="4117F5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1268760"/>
            <a:ext cx="748883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defRPr/>
            </a:pPr>
            <a:endParaRPr lang="ru-RU" sz="1400" dirty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2501783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4117F5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клуба:</a:t>
            </a:r>
            <a:endParaRPr lang="ru-RU" sz="3200" b="1" dirty="0">
              <a:solidFill>
                <a:srgbClr val="4117F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51620" y="542583"/>
            <a:ext cx="6984776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defRPr/>
            </a:pPr>
            <a:endParaRPr lang="ru-RU" b="1" dirty="0" smtClean="0">
              <a:solidFill>
                <a:srgbClr val="4117F5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solidFill>
                  <a:srgbClr val="4117F5"/>
                </a:solidFill>
                <a:latin typeface="Times New Roman" pitchFamily="18" charset="0"/>
                <a:cs typeface="Times New Roman" pitchFamily="18" charset="0"/>
              </a:rPr>
              <a:t>Добровольчество</a:t>
            </a:r>
            <a:r>
              <a:rPr lang="ru-RU" sz="2400" dirty="0">
                <a:solidFill>
                  <a:srgbClr val="4117F5"/>
                </a:solidFill>
                <a:latin typeface="Times New Roman" pitchFamily="18" charset="0"/>
                <a:cs typeface="Times New Roman" pitchFamily="18" charset="0"/>
              </a:rPr>
              <a:t>.  </a:t>
            </a:r>
            <a:endParaRPr lang="ru-RU" sz="2400" dirty="0" smtClean="0">
              <a:solidFill>
                <a:srgbClr val="4117F5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solidFill>
                  <a:srgbClr val="4117F5"/>
                </a:solidFill>
                <a:latin typeface="Times New Roman" pitchFamily="18" charset="0"/>
                <a:cs typeface="Times New Roman" pitchFamily="18" charset="0"/>
              </a:rPr>
              <a:t>Патриотическое </a:t>
            </a:r>
            <a:r>
              <a:rPr lang="ru-RU" sz="2400" dirty="0">
                <a:solidFill>
                  <a:srgbClr val="4117F5"/>
                </a:solidFill>
                <a:latin typeface="Times New Roman" pitchFamily="18" charset="0"/>
                <a:cs typeface="Times New Roman" pitchFamily="18" charset="0"/>
              </a:rPr>
              <a:t>направление</a:t>
            </a:r>
            <a:r>
              <a:rPr lang="ru-RU" sz="2400" dirty="0" smtClean="0">
                <a:solidFill>
                  <a:srgbClr val="4117F5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solidFill>
                <a:srgbClr val="4117F5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solidFill>
                  <a:srgbClr val="4117F5"/>
                </a:solidFill>
                <a:latin typeface="Times New Roman" pitchFamily="18" charset="0"/>
                <a:cs typeface="Times New Roman" pitchFamily="18" charset="0"/>
              </a:rPr>
              <a:t>Духовно-нравственное направление.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ru-RU" sz="2400" dirty="0" smtClean="0">
                <a:solidFill>
                  <a:srgbClr val="4117F5"/>
                </a:solidFill>
                <a:latin typeface="Times New Roman" pitchFamily="18" charset="0"/>
                <a:cs typeface="Times New Roman" pitchFamily="18" charset="0"/>
              </a:rPr>
              <a:t>Работа </a:t>
            </a:r>
            <a:r>
              <a:rPr lang="ru-RU" sz="2400" dirty="0">
                <a:solidFill>
                  <a:srgbClr val="4117F5"/>
                </a:solidFill>
                <a:latin typeface="Times New Roman" pitchFamily="18" charset="0"/>
                <a:cs typeface="Times New Roman" pitchFamily="18" charset="0"/>
              </a:rPr>
              <a:t>по профилактике  </a:t>
            </a:r>
            <a:r>
              <a:rPr lang="ru-RU" sz="2400" dirty="0" smtClean="0">
                <a:solidFill>
                  <a:srgbClr val="4117F5"/>
                </a:solidFill>
                <a:latin typeface="Times New Roman" pitchFamily="18" charset="0"/>
                <a:cs typeface="Times New Roman" pitchFamily="18" charset="0"/>
              </a:rPr>
              <a:t>  асоциальных </a:t>
            </a:r>
            <a:r>
              <a:rPr lang="ru-RU" sz="2400" dirty="0">
                <a:solidFill>
                  <a:srgbClr val="4117F5"/>
                </a:solidFill>
                <a:latin typeface="Times New Roman" pitchFamily="18" charset="0"/>
                <a:cs typeface="Times New Roman" pitchFamily="18" charset="0"/>
              </a:rPr>
              <a:t>явлений.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260648"/>
            <a:ext cx="68407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4117F5"/>
                </a:solidFill>
                <a:latin typeface="Times New Roman" pitchFamily="18" charset="0"/>
                <a:cs typeface="Times New Roman" pitchFamily="18" charset="0"/>
              </a:rPr>
              <a:t>Социокультурные</a:t>
            </a:r>
            <a:r>
              <a:rPr lang="ru-RU" sz="3200" b="1" dirty="0" smtClean="0">
                <a:solidFill>
                  <a:srgbClr val="4117F5"/>
                </a:solidFill>
                <a:latin typeface="Times New Roman" pitchFamily="18" charset="0"/>
                <a:cs typeface="Times New Roman" pitchFamily="18" charset="0"/>
              </a:rPr>
              <a:t>  связи:</a:t>
            </a:r>
            <a:endParaRPr lang="ru-RU" sz="3200" b="1" dirty="0">
              <a:solidFill>
                <a:srgbClr val="4117F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83217" y="3322868"/>
            <a:ext cx="712879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2400" dirty="0" err="1">
                <a:solidFill>
                  <a:srgbClr val="4117F5"/>
                </a:solidFill>
                <a:latin typeface="Times New Roman" pitchFamily="18" charset="0"/>
                <a:cs typeface="Times New Roman" pitchFamily="18" charset="0"/>
              </a:rPr>
              <a:t>Миритиницкая</a:t>
            </a:r>
            <a:r>
              <a:rPr lang="ru-RU" sz="2400" dirty="0">
                <a:solidFill>
                  <a:srgbClr val="4117F5"/>
                </a:solidFill>
                <a:latin typeface="Times New Roman" pitchFamily="18" charset="0"/>
                <a:cs typeface="Times New Roman" pitchFamily="18" charset="0"/>
              </a:rPr>
              <a:t> сельская  модельная  библиотека</a:t>
            </a:r>
            <a:r>
              <a:rPr lang="ru-RU" sz="2400" dirty="0" smtClean="0">
                <a:solidFill>
                  <a:srgbClr val="4117F5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dirty="0">
              <a:solidFill>
                <a:srgbClr val="4117F5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4117F5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>
                <a:solidFill>
                  <a:srgbClr val="4117F5"/>
                </a:solidFill>
                <a:latin typeface="Times New Roman" pitchFamily="18" charset="0"/>
                <a:cs typeface="Times New Roman" pitchFamily="18" charset="0"/>
              </a:rPr>
              <a:t>Миритиницкая</a:t>
            </a:r>
            <a:r>
              <a:rPr lang="ru-RU" sz="2400" dirty="0">
                <a:solidFill>
                  <a:srgbClr val="4117F5"/>
                </a:solidFill>
                <a:latin typeface="Times New Roman" pitchFamily="18" charset="0"/>
                <a:cs typeface="Times New Roman" pitchFamily="18" charset="0"/>
              </a:rPr>
              <a:t>  основная  школа; </a:t>
            </a:r>
            <a:endParaRPr lang="ru-RU" sz="2400" b="1" dirty="0">
              <a:solidFill>
                <a:srgbClr val="4117F5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4117F5"/>
                </a:solidFill>
                <a:latin typeface="Times New Roman" pitchFamily="18" charset="0"/>
                <a:cs typeface="Times New Roman" pitchFamily="18" charset="0"/>
              </a:rPr>
              <a:t>  Администрация   сельского  поселения  </a:t>
            </a:r>
          </a:p>
          <a:p>
            <a:pPr>
              <a:defRPr/>
            </a:pPr>
            <a:r>
              <a:rPr lang="ru-RU" sz="2400" dirty="0">
                <a:solidFill>
                  <a:srgbClr val="4117F5"/>
                </a:solidFill>
                <a:latin typeface="Times New Roman" pitchFamily="18" charset="0"/>
                <a:cs typeface="Times New Roman" pitchFamily="18" charset="0"/>
              </a:rPr>
              <a:t>    «Михайловская волость</a:t>
            </a:r>
            <a:r>
              <a:rPr lang="ru-RU" sz="2400" dirty="0" smtClean="0">
                <a:solidFill>
                  <a:srgbClr val="4117F5"/>
                </a:solidFill>
                <a:latin typeface="Times New Roman" pitchFamily="18" charset="0"/>
                <a:cs typeface="Times New Roman" pitchFamily="18" charset="0"/>
              </a:rPr>
              <a:t>»;</a:t>
            </a:r>
            <a:endParaRPr lang="ru-RU" sz="2400" dirty="0">
              <a:solidFill>
                <a:srgbClr val="4117F5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4117F5"/>
                </a:solidFill>
                <a:latin typeface="Times New Roman" pitchFamily="18" charset="0"/>
                <a:cs typeface="Times New Roman" pitchFamily="18" charset="0"/>
              </a:rPr>
              <a:t>  Русская   православная   церковь</a:t>
            </a:r>
            <a:r>
              <a:rPr lang="ru-RU" sz="2400" dirty="0" smtClean="0">
                <a:solidFill>
                  <a:srgbClr val="4117F5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sz="2400" dirty="0">
              <a:solidFill>
                <a:srgbClr val="4117F5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4117F5"/>
                </a:solidFill>
                <a:latin typeface="Times New Roman" pitchFamily="18" charset="0"/>
                <a:cs typeface="Times New Roman" pitchFamily="18" charset="0"/>
              </a:rPr>
              <a:t>  Медицинский  офис   врача  общей практики.</a:t>
            </a:r>
            <a:endParaRPr lang="ru-RU" sz="2400" dirty="0">
              <a:solidFill>
                <a:srgbClr val="4117F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88640"/>
            <a:ext cx="69127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4117F5"/>
                </a:solidFill>
                <a:latin typeface="Times New Roman" pitchFamily="18" charset="0"/>
                <a:cs typeface="Times New Roman" pitchFamily="18" charset="0"/>
              </a:rPr>
              <a:t>Проект:  «Стань гражданином»</a:t>
            </a:r>
            <a:endParaRPr lang="ru-RU" sz="3200" b="1" dirty="0">
              <a:solidFill>
                <a:srgbClr val="4117F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87624" y="620688"/>
            <a:ext cx="567037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ru-RU" altLang="ru-RU" sz="2400" b="1" dirty="0">
              <a:solidFill>
                <a:srgbClr val="4117F5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altLang="ru-RU" sz="2400" b="1" dirty="0">
                <a:solidFill>
                  <a:srgbClr val="4117F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>
                <a:solidFill>
                  <a:srgbClr val="4117F5"/>
                </a:solidFill>
                <a:latin typeface="Times New Roman" pitchFamily="18" charset="0"/>
                <a:cs typeface="Times New Roman" pitchFamily="18" charset="0"/>
              </a:rPr>
              <a:t>Воинская  доблесть</a:t>
            </a:r>
            <a:r>
              <a:rPr lang="ru-RU" altLang="ru-RU" sz="2800" dirty="0" smtClean="0">
                <a:solidFill>
                  <a:srgbClr val="4117F5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altLang="ru-RU" sz="2800" dirty="0">
              <a:solidFill>
                <a:srgbClr val="4117F5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altLang="ru-RU" sz="2800" dirty="0">
                <a:solidFill>
                  <a:srgbClr val="4117F5"/>
                </a:solidFill>
                <a:latin typeface="Times New Roman" pitchFamily="18" charset="0"/>
                <a:cs typeface="Times New Roman" pitchFamily="18" charset="0"/>
              </a:rPr>
              <a:t> Памятники  истории и культуры</a:t>
            </a:r>
            <a:r>
              <a:rPr lang="ru-RU" altLang="ru-RU" sz="2800" dirty="0" smtClean="0">
                <a:solidFill>
                  <a:srgbClr val="4117F5"/>
                </a:solidFill>
                <a:latin typeface="Times New Roman" pitchFamily="18" charset="0"/>
                <a:cs typeface="Times New Roman" pitchFamily="18" charset="0"/>
              </a:rPr>
              <a:t>;</a:t>
            </a:r>
            <a:endParaRPr lang="ru-RU" altLang="ru-RU" sz="2800" dirty="0">
              <a:solidFill>
                <a:srgbClr val="4117F5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r>
              <a:rPr lang="ru-RU" altLang="ru-RU" sz="2800" dirty="0">
                <a:solidFill>
                  <a:srgbClr val="4117F5"/>
                </a:solidFill>
                <a:latin typeface="Times New Roman" pitchFamily="18" charset="0"/>
                <a:cs typeface="Times New Roman" pitchFamily="18" charset="0"/>
              </a:rPr>
              <a:t> Я – гражданин.</a:t>
            </a:r>
            <a:endParaRPr lang="ru-RU" altLang="ru-RU" dirty="0">
              <a:solidFill>
                <a:srgbClr val="4117F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2483896"/>
            <a:ext cx="32087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rgbClr val="4117F5"/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  <a:endParaRPr lang="ru-RU" sz="3600" b="1" dirty="0">
              <a:solidFill>
                <a:srgbClr val="4117F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01891" y="3717032"/>
            <a:ext cx="79208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800" dirty="0" smtClean="0">
                <a:solidFill>
                  <a:srgbClr val="4117F5"/>
                </a:solidFill>
                <a:latin typeface="Times New Roman" pitchFamily="18" charset="0"/>
                <a:cs typeface="Times New Roman" pitchFamily="18" charset="0"/>
              </a:rPr>
              <a:t>Инициирование </a:t>
            </a:r>
            <a:r>
              <a:rPr lang="ru-RU" sz="2800" dirty="0">
                <a:solidFill>
                  <a:srgbClr val="4117F5"/>
                </a:solidFill>
                <a:latin typeface="Times New Roman" pitchFamily="18" charset="0"/>
                <a:cs typeface="Times New Roman" pitchFamily="18" charset="0"/>
              </a:rPr>
              <a:t>и развитие подросткового молодёжного волонтёрского движения по формированию здорового образа жизни.</a:t>
            </a:r>
          </a:p>
        </p:txBody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8" y="188640"/>
            <a:ext cx="324191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>
                <a:solidFill>
                  <a:srgbClr val="4117F5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600" b="1" dirty="0" smtClean="0">
                <a:solidFill>
                  <a:srgbClr val="4117F5"/>
                </a:solidFill>
                <a:latin typeface="Times New Roman" pitchFamily="18" charset="0"/>
                <a:cs typeface="Times New Roman" pitchFamily="18" charset="0"/>
              </a:rPr>
              <a:t>ероприятия:</a:t>
            </a:r>
            <a:endParaRPr lang="ru-RU" sz="3600" b="1" dirty="0">
              <a:solidFill>
                <a:srgbClr val="4117F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24744"/>
            <a:ext cx="7791309" cy="51125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188640"/>
            <a:ext cx="7704856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4117F5"/>
                </a:solidFill>
                <a:latin typeface="Times New Roman" pitchFamily="18" charset="0"/>
                <a:cs typeface="Times New Roman" pitchFamily="18" charset="0"/>
              </a:rPr>
              <a:t>Добровольчество.   Патриотизм.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70-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летию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Великой   победы    посвящается…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27584" y="1700808"/>
            <a:ext cx="7416824" cy="4680520"/>
          </a:xfrm>
          <a:prstGeom prst="roundRect">
            <a:avLst/>
          </a:prstGeom>
          <a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4000" b="-4000"/>
            </a:stretch>
          </a:blip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0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4117F5"/>
                </a:solidFill>
                <a:latin typeface="Times New Roman" pitchFamily="18" charset="0"/>
                <a:cs typeface="Times New Roman" pitchFamily="18" charset="0"/>
              </a:rPr>
              <a:t>Шефство   над  братскими                захоронениями</a:t>
            </a:r>
            <a:endParaRPr lang="ru-RU" sz="3600" b="1" dirty="0">
              <a:solidFill>
                <a:srgbClr val="4117F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F:\Собеседник\SAM_6606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>
          <a:xfrm>
            <a:off x="971600" y="1412776"/>
            <a:ext cx="7416800" cy="50212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91680" y="188640"/>
            <a:ext cx="5598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4117F5"/>
                </a:solidFill>
                <a:latin typeface="Times New Roman" pitchFamily="18" charset="0"/>
                <a:cs typeface="Times New Roman" pitchFamily="18" charset="0"/>
              </a:rPr>
              <a:t>Увековечение   памяти  </a:t>
            </a:r>
            <a:r>
              <a:rPr lang="ru-RU" sz="3600" b="1" dirty="0" err="1">
                <a:solidFill>
                  <a:srgbClr val="4117F5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3600" b="1" dirty="0" err="1" smtClean="0">
                <a:solidFill>
                  <a:srgbClr val="4117F5"/>
                </a:solidFill>
                <a:latin typeface="Times New Roman" pitchFamily="18" charset="0"/>
                <a:cs typeface="Times New Roman" pitchFamily="18" charset="0"/>
              </a:rPr>
              <a:t>орностаева</a:t>
            </a:r>
            <a:r>
              <a:rPr lang="ru-RU" sz="3600" b="1" dirty="0" smtClean="0">
                <a:solidFill>
                  <a:srgbClr val="4117F5"/>
                </a:solidFill>
                <a:latin typeface="Times New Roman" pitchFamily="18" charset="0"/>
                <a:cs typeface="Times New Roman" pitchFamily="18" charset="0"/>
              </a:rPr>
              <a:t>  А.И.</a:t>
            </a:r>
            <a:endParaRPr lang="ru-RU" sz="3600" b="1" dirty="0">
              <a:solidFill>
                <a:srgbClr val="4117F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F:\Собеседник\SAM_8496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3" t="1109"/>
          <a:stretch/>
        </p:blipFill>
        <p:spPr>
          <a:xfrm>
            <a:off x="1403648" y="1628800"/>
            <a:ext cx="6531247" cy="4896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1">
      <a:dk1>
        <a:srgbClr val="84C9F8"/>
      </a:dk1>
      <a:lt1>
        <a:srgbClr val="84C9F8"/>
      </a:lt1>
      <a:dk2>
        <a:srgbClr val="84C9F8"/>
      </a:dk2>
      <a:lt2>
        <a:srgbClr val="84C9F8"/>
      </a:lt2>
      <a:accent1>
        <a:srgbClr val="84C9F8"/>
      </a:accent1>
      <a:accent2>
        <a:srgbClr val="84C9F8"/>
      </a:accent2>
      <a:accent3>
        <a:srgbClr val="84C9F8"/>
      </a:accent3>
      <a:accent4>
        <a:srgbClr val="84C9F8"/>
      </a:accent4>
      <a:accent5>
        <a:srgbClr val="84C9F8"/>
      </a:accent5>
      <a:accent6>
        <a:srgbClr val="84C9F8"/>
      </a:accent6>
      <a:hlink>
        <a:srgbClr val="84C9F8"/>
      </a:hlink>
      <a:folHlink>
        <a:srgbClr val="84C9F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</TotalTime>
  <Words>300</Words>
  <Application>Microsoft Office PowerPoint</Application>
  <PresentationFormat>Экран (4:3)</PresentationFormat>
  <Paragraphs>53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Тема Office</vt:lpstr>
      <vt:lpstr>       Конференция  «Добровольчество во имя экономического и социального развития. Комплексные подходы к профилактике социально опасных зависимостей в молодёжной среде»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bibl</dc:creator>
  <cp:lastModifiedBy>Вера</cp:lastModifiedBy>
  <cp:revision>18</cp:revision>
  <dcterms:created xsi:type="dcterms:W3CDTF">2015-11-23T10:37:40Z</dcterms:created>
  <dcterms:modified xsi:type="dcterms:W3CDTF">2015-12-24T07:26:09Z</dcterms:modified>
</cp:coreProperties>
</file>