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68" r:id="rId2"/>
    <p:sldId id="256" r:id="rId3"/>
    <p:sldId id="271" r:id="rId4"/>
    <p:sldId id="270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7" r:id="rId13"/>
    <p:sldId id="263" r:id="rId14"/>
    <p:sldId id="264" r:id="rId15"/>
    <p:sldId id="26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102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67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195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28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672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1443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13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947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90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8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48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004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8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87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03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99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A5604-5888-49E9-9A0A-AF97E455FA0D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D54970F-AEA3-4714-931A-6801DE517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3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8983" y="280013"/>
            <a:ext cx="111113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МБУК Невельского района «Культура и досуг»</a:t>
            </a:r>
          </a:p>
          <a:p>
            <a:pPr algn="ctr"/>
            <a:r>
              <a:rPr lang="ru-RU" sz="1400" dirty="0"/>
              <a:t>структурное подразделение</a:t>
            </a:r>
          </a:p>
          <a:p>
            <a:pPr algn="ctr"/>
            <a:r>
              <a:rPr lang="ru-RU" sz="1400" dirty="0"/>
              <a:t>Туричинская модельная библиотека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Областной конкурс «Новое в организации информационной среды для людей с</a:t>
            </a:r>
          </a:p>
          <a:p>
            <a:pPr algn="ctr"/>
            <a:r>
              <a:rPr lang="ru-RU" sz="1400" dirty="0"/>
              <a:t>ограниченными возможностями»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номинация «Инклюзивное пространство библиотеки как среда успешного сотрудничества в работе с людьми с ограниченными возможностями здоровья (ОВЗ)»</a:t>
            </a:r>
          </a:p>
          <a:p>
            <a:pPr algn="ctr"/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Конкурсная работа: </a:t>
            </a:r>
          </a:p>
          <a:p>
            <a:pPr algn="ctr"/>
            <a:r>
              <a:rPr lang="ru-RU" b="1" dirty="0"/>
              <a:t>«Прекрасно там, где живет милосердие»</a:t>
            </a:r>
          </a:p>
          <a:p>
            <a:pPr algn="ctr"/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14655" y="43752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Исполнитель: Бердашкевич Г.В., ведущий библиотекарь Туричинской модельной библиотеки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25513" y="609837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19853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4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18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51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7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9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3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" t="18106" r="455" b="4849"/>
          <a:stretch/>
        </p:blipFill>
        <p:spPr>
          <a:xfrm>
            <a:off x="471054" y="110836"/>
            <a:ext cx="11430000" cy="6604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8691" y="997528"/>
            <a:ext cx="7370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anose="02050604050505020204" pitchFamily="18" charset="0"/>
              </a:rPr>
              <a:t>«Милосердие – это любовь, которая  взаимности не требует, возможна ко всем людям, в этом её богатство и сила»</a:t>
            </a:r>
          </a:p>
          <a:p>
            <a:pPr algn="r"/>
            <a:r>
              <a:rPr lang="ru-RU" sz="2400" b="1" dirty="0" smtClean="0">
                <a:latin typeface="Bookman Old Style" panose="02050604050505020204" pitchFamily="18" charset="0"/>
              </a:rPr>
              <a:t>Н. Бердяев</a:t>
            </a:r>
          </a:p>
        </p:txBody>
      </p:sp>
    </p:spTree>
    <p:extLst>
      <p:ext uri="{BB962C8B-B14F-4D97-AF65-F5344CB8AC3E}">
        <p14:creationId xmlns:p14="http://schemas.microsoft.com/office/powerpoint/2010/main" val="158160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2"/>
          <a:stretch/>
        </p:blipFill>
        <p:spPr>
          <a:xfrm>
            <a:off x="637309" y="533400"/>
            <a:ext cx="5846618" cy="32627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512618" y="432508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Туричинская модельная библиотека находится в одном здании с Домом культуры, отделением связи, аптекой, магазином.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57455" y="93067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/>
              <a:t>Ведущий </a:t>
            </a:r>
            <a:r>
              <a:rPr lang="ru-RU" b="1" i="1" dirty="0" smtClean="0"/>
              <a:t>библиотекарь</a:t>
            </a:r>
          </a:p>
          <a:p>
            <a:pPr algn="ctr"/>
            <a:r>
              <a:rPr lang="ru-RU" b="1" i="1" dirty="0" smtClean="0"/>
              <a:t> </a:t>
            </a:r>
            <a:r>
              <a:rPr lang="ru-RU" b="1" i="1" dirty="0"/>
              <a:t>Туричинской модельной библиотеки Бердашкевич Галина Васильевна.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96" y="2002188"/>
            <a:ext cx="2876550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25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61309" y="667480"/>
            <a:ext cx="838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       Многолетнее </a:t>
            </a:r>
            <a:r>
              <a:rPr lang="ru-RU" sz="2400" b="1" i="1" dirty="0"/>
              <a:t>и тесное сотрудничество сложилось между библиотекой и Туричинским Домом-интернатом. </a:t>
            </a:r>
            <a:r>
              <a:rPr lang="ru-RU" sz="2400" i="1" dirty="0"/>
              <a:t>Библиотека открыла в Доме-интернате библиотечный пункт, куда регулярно доставляются периодические издания, книги по краеведению, истории и Великой Отечественной войне, классическая литература. Обновляется литература 1-2 раза в месяц. За 3 квартал 2018 года на библиотечном пункте обслужено 24 читателя, посещений 177, книговыдача составила 2526 экз. </a:t>
            </a:r>
            <a:endParaRPr lang="ru-RU" sz="2400" i="1" dirty="0" smtClean="0"/>
          </a:p>
          <a:p>
            <a:r>
              <a:rPr lang="ru-RU" sz="2400" b="1" i="1" dirty="0" smtClean="0"/>
              <a:t>    Успешное </a:t>
            </a:r>
            <a:r>
              <a:rPr lang="ru-RU" sz="2400" b="1" i="1" dirty="0"/>
              <a:t>сотрудничество библиотеки, Дома культуры, Дома-интерната проявляется в проведении мероприятий к праздникам.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14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91" y="148936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35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43" y="266125"/>
            <a:ext cx="8650621" cy="64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9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80" y="293834"/>
            <a:ext cx="8498220" cy="63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4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875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</TotalTime>
  <Words>204</Words>
  <Application>Microsoft Office PowerPoint</Application>
  <PresentationFormat>Произвольный</PresentationFormat>
  <Paragraphs>19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DNS-Тверь</dc:creator>
  <cp:lastModifiedBy>Библиотека</cp:lastModifiedBy>
  <cp:revision>5</cp:revision>
  <dcterms:created xsi:type="dcterms:W3CDTF">2018-11-12T07:01:42Z</dcterms:created>
  <dcterms:modified xsi:type="dcterms:W3CDTF">2018-11-12T10:03:54Z</dcterms:modified>
</cp:coreProperties>
</file>