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8" r:id="rId12"/>
    <p:sldId id="269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37701" autoAdjust="0"/>
  </p:normalViewPr>
  <p:slideViewPr>
    <p:cSldViewPr>
      <p:cViewPr varScale="1">
        <p:scale>
          <a:sx n="107" d="100"/>
          <a:sy n="107" d="100"/>
        </p:scale>
        <p:origin x="11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9B1A8-D48B-4A9D-A582-2ED655A02B7F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95F46-BBA3-442A-8849-480AB71F4D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1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95F46-BBA3-442A-8849-480AB71F4D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0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95F46-BBA3-442A-8849-480AB71F4D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19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0D8B-34BF-4443-8F6B-7A246EEC6376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B85-FA91-4E0F-89B4-766E4169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0D8B-34BF-4443-8F6B-7A246EEC6376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B85-FA91-4E0F-89B4-766E4169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0D8B-34BF-4443-8F6B-7A246EEC6376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B85-FA91-4E0F-89B4-766E4169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0D8B-34BF-4443-8F6B-7A246EEC6376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B85-FA91-4E0F-89B4-766E4169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0D8B-34BF-4443-8F6B-7A246EEC6376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B85-FA91-4E0F-89B4-766E4169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0D8B-34BF-4443-8F6B-7A246EEC6376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B85-FA91-4E0F-89B4-766E4169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0D8B-34BF-4443-8F6B-7A246EEC6376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B85-FA91-4E0F-89B4-766E4169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0D8B-34BF-4443-8F6B-7A246EEC6376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B85-FA91-4E0F-89B4-766E4169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0D8B-34BF-4443-8F6B-7A246EEC6376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B85-FA91-4E0F-89B4-766E4169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0D8B-34BF-4443-8F6B-7A246EEC6376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B85-FA91-4E0F-89B4-766E4169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0D8B-34BF-4443-8F6B-7A246EEC6376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B85-FA91-4E0F-89B4-766E4169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0D8B-34BF-4443-8F6B-7A246EEC6376}" type="datetimeFigureOut">
              <a:rPr lang="ru-RU" smtClean="0"/>
              <a:pPr/>
              <a:t>21.06.2021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72B85-FA91-4E0F-89B4-766E4169A3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y54nc\Desktop\1613651776_20-p-fon-dlya-prezentatsii-vrach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994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645024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рофессиональный портрет лейтенанта медицинской службы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Максимова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Алексея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Яковлевича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4664"/>
            <a:ext cx="56166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«На службе здоровья </a:t>
            </a:r>
          </a:p>
          <a:p>
            <a:pPr algn="ctr"/>
            <a:r>
              <a:rPr kumimoji="0" lang="ru-RU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 время Великой Отечественной войны и в мирной жизни»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1412776"/>
            <a:ext cx="666023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«Мне тоже приходилось не раз обращаться к нему  за разного рода врачебной помощью.»- вспоминает Селина Нина Васильевна. Он никогда не считался с собственным временем – да его у сельского фельдшера и не бывает. Если человеку плохо, придет в любое время суток, не думая о том, что у него выходной день или отпуск, главное – оказать экстренную помощь больному. В то время он обслуживал  около 30 населенных пунктов Черского сельсовета общей численностью населения более 1500 человек. Работы было предостаточно, помощников у нее не было. Приветливый, и всегда аккуратный мужчина с сумкой неотложной помощи на плече являлся любимцем сельчан. Работа требовала от него особой внимательности, большой ответственности, умения быть универсальным специалистом в нелегком деле. Я даже наблюдалась у него когда ждала своего первого  ребенка»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p2.od.pskovedu.ru/download.php?dlpath=/odata/files/MANAGEMENTTEAM_SCH/PHOTO/1630BB1FA27DF494200182884EE30378/2C6E0716FEE7D4F3E94081F15F15D554&amp;title=%D0%B2%D0%B5%D1%80%D0%BD%D1%8F%D0%B2%D0%B8%D0%BD%D0%BE%20%2030-40.jpg"/>
          <p:cNvPicPr>
            <a:picLocks noChangeAspect="1" noChangeArrowheads="1"/>
          </p:cNvPicPr>
          <p:nvPr/>
        </p:nvPicPr>
        <p:blipFill>
          <a:blip r:embed="rId2" cstate="print"/>
          <a:srcRect l="7554" t="2135"/>
          <a:stretch>
            <a:fillRect/>
          </a:stretch>
        </p:blipFill>
        <p:spPr bwMode="auto">
          <a:xfrm>
            <a:off x="251520" y="1916832"/>
            <a:ext cx="2196752" cy="33002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Много положительных отзывов о своей работе заслужил фельдшер Черского (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Воронинского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мед.пункта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Максимов Алексей Яковлевич. Жители окрестных деревень всегда были рады, что рядом с ними такой чуткий медицинский работник. Благодарны  ему сельские жители и за доброе слово, и за совет.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188640"/>
            <a:ext cx="6372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В обязанности медицинского работника на селе входит ведение амбулаторного приема, обслуживание вызовов, патронаж детей и многое другое. За годы практики Алексею Яковлевичу приходилось сталкиваться с серьезными случаями: роды в дороге, оказывал первую медицинскую помощь при утоплении, останавливал сильное кровотечение, когда человек был уже на грани жизни и смерти. Он работал во благо людей. Работа фельдшера  в деревне требует полной самоотдачи и подразумевает большие физические и моральные нагрузки, риск для жизни и здоровья, а, кроме того, огромную ответственность. Надо уметь разглядеть начинающееся тяжелое состояние больного и обладать быстротой реакции, крепкими нервами, изрядной работоспособностью. Потому в этой профессии случайные люди не задерживаются, остаются те, для кого насущной потребностью является возможность дарить людям самое ценное - здоровье. Именно такими качествами и обладал Максимов  А.Я. - считает Цветкова Ирина Викторовна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ty54nc\Desktop\DSCN1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2769287" cy="37933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5417"/>
            <a:ext cx="68762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Вот и наш Алексей Яковлевич полностью отдавал себя работе, несмотря на стесненные условия и огромную нагрузку. Она посвятил свою жизнь тому, чтобы лечить людей. Его своевременно и быстро оказанная помощь не раз спасала жизнь пациентам. Только профессионализм, четкие, скоординированные действия помогали не растеряться и быстро оказать помощь больному. Для этого мало одного мастерства, знаний и работоспособности, нужны настоящее призвание, постоянное стремление облегчить чужие страдания, умение поставить себя на место пациента, желание помочь скорейшему выздоровлению больного. Кроме всего прочего, люди этой профессии должны обладать доброй душой и умением сострадать чужим людям. Ведь больным, в первую очередь, не хватает сочувствия и сопереживания. Им чаще всего важны не таблетки, розданные хладнокровной рукой, и не градусник под мышкой, а теплый взгляд, доброе слово, душевный разговор.  Я вспоминаю , что с ним можно было пообщаться , придя на прием не только о своих болезнях, но и другие темы и про огород, и про детей расспросит , и  хозяйством поинтересуется.-  вспоминает Краснова Тамара Алексеевна.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ty54nc\Desktop\g5iQuHSHq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130" y="1412776"/>
            <a:ext cx="2214870" cy="286910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9552" y="260648"/>
            <a:ext cx="79928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Захоронен Максимов Алексей Яковлевич 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30.09.2007года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гражданском кладбище д. Воронино  сельского поселения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волость»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Палкинского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D:\к 75-лет. Победы\image-0-02-05-c549ec68269fa270d01b104086db118163b98c56aedf4fca736f184c806d5a3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3705876" cy="49411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56792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МБУК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Палкинская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ЦБС </a:t>
            </a:r>
          </a:p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Черская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сельская библиотека  филиал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805264"/>
            <a:ext cx="16855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93305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Источники:  семейный архив, Учетная карточка участника Великой Отечественной войны Максимова А.Я., архив Музея боевой Славы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Вернявинской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средней школы, сайт « Подвиг народа», военный билет  ГК №052757.  Беседа с жителями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Черской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волости.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2852936"/>
            <a:ext cx="3970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Зав. библиотекой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Ушкачёва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А.Е.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y54nc\Desktop\Максимов Алексей Яковлевич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071813" cy="446449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339752" y="188640"/>
            <a:ext cx="4176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Максимов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Алексей Яковлевич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995936" y="1052736"/>
            <a:ext cx="44644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Родился 1 августа 1922 года в деревне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Раихино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Палкинского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 Псковской области. Русский. Окончил семь классов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Добычинской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школы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Палкинского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района,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затем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Псковскую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фельдшерско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акушерскую школу.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Призван в армию 11.09.1941года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Чистопольским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РВК Татарской АССР.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Участвовал в Великой Отечественной войне с 1941года по1945 год. Лейтенант медицинской службы, командир санитарного  взвода 2 стрелкового  батальона 1158 стрелкового полка.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ty54nc\Desktop\slide_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-77906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 наградных документов Максимова А.Я.: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Награжден Орденом Красной Звезды(13.09.1943):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«…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 время боев 20-23 августа 1943года  под деревней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Лущиково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3-6 сентября 1943года под деревней Заболотье под сильным 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минометно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пулеметным огнем противника на поле боя сам лично перевязал и вынес с поля боя 16 тяжело раненых бойцов и командиров с их личным оружием. Во время боёв проявил исключительную заботу по выносу раненных с поля боя и оказанию им  своевременной медицинской помощи. В течение обоих боев  через его взвод прошло свыше 200 бойцов, которые получили своевременную медицинскую помощь и  эвакуированы в санитарную роту.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 все бои с 20 декабря 1941года по 8 сентября 1943года Максимов лично оказал первую медицинскую  помощь до 2000 раненым бойцам и командирам».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ty54nc\Desktop\Максимов Алексей Яковл\filter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118884"/>
            <a:ext cx="2604631" cy="3739116"/>
          </a:xfrm>
          <a:prstGeom prst="rect">
            <a:avLst/>
          </a:prstGeom>
          <a:noFill/>
        </p:spPr>
      </p:pic>
      <p:pic>
        <p:nvPicPr>
          <p:cNvPr id="17411" name="Picture 3" descr="C:\Users\ty54nc\Desktop\Максимов Алексей Яковл\filter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4140"/>
            <a:ext cx="2592288" cy="37138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548680"/>
            <a:ext cx="417646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Награждён Орденом Красной Звезды (04.07.1944):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«…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 время прорыва вражеской обороны в районе деревни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Загваздино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лейтенант медицинской службы Максимов умело организовал помощь и вынос  раненых бойцов и офицеров, личным энтузиазмом воодушевлял санитаров взвода и под сильным минометным и артиллерийским ружейным огнём, своевременно была оказана помощь и вынос раненых. Сам товарищ Максимов сделал до 30 перевязок раненым солдатам и офицерам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ty54nc\Desktop\Максимов Алексей Яковл\filter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6672"/>
            <a:ext cx="4203272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296942"/>
            <a:ext cx="74168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Максимов А.Я  имеет: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Медаль «За оборону Москвы» (30.07.1944)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-Медаль «За взятие Берлина»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(09.06.1945)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Медаль «За победу над Германией в Великой Отечественной войне 1941–1945 гг.»</a:t>
            </a:r>
            <a:r>
              <a:rPr kumimoji="0" lang="ru-RU" sz="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-Орден Отечественной войны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степени (06.04.1985), юбилейными правительственными наградами.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ty54nc\Desktop\filter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3291426" cy="4653136"/>
          </a:xfrm>
          <a:prstGeom prst="rect">
            <a:avLst/>
          </a:prstGeom>
          <a:noFill/>
        </p:spPr>
      </p:pic>
      <p:pic>
        <p:nvPicPr>
          <p:cNvPr id="21507" name="Picture 3" descr="C:\Users\ty54nc\Desktop\filterimage (2).jpg"/>
          <p:cNvPicPr>
            <a:picLocks noChangeAspect="1" noChangeArrowheads="1"/>
          </p:cNvPicPr>
          <p:nvPr/>
        </p:nvPicPr>
        <p:blipFill>
          <a:blip r:embed="rId4" cstate="print"/>
          <a:srcRect b="62519"/>
          <a:stretch>
            <a:fillRect/>
          </a:stretch>
        </p:blipFill>
        <p:spPr bwMode="auto">
          <a:xfrm>
            <a:off x="4716016" y="1916832"/>
            <a:ext cx="3681336" cy="1944216"/>
          </a:xfrm>
          <a:prstGeom prst="rect">
            <a:avLst/>
          </a:prstGeom>
          <a:noFill/>
        </p:spPr>
      </p:pic>
      <p:pic>
        <p:nvPicPr>
          <p:cNvPr id="1026" name="Picture 2" descr="C:\Users\ty54nc\Desktop\14.jpg"/>
          <p:cNvPicPr>
            <a:picLocks noChangeAspect="1" noChangeArrowheads="1"/>
          </p:cNvPicPr>
          <p:nvPr/>
        </p:nvPicPr>
        <p:blipFill>
          <a:blip r:embed="rId5" cstate="print"/>
          <a:srcRect b="59173"/>
          <a:stretch>
            <a:fillRect/>
          </a:stretch>
        </p:blipFill>
        <p:spPr bwMode="auto">
          <a:xfrm>
            <a:off x="4788024" y="4005064"/>
            <a:ext cx="3638868" cy="20998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ty54nc\Desktop\med9may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y54nc\Desktop\1495006194_pomn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66229" cy="52492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53998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Демобилизован Максимов Алексей Яковлевич  в 1945 году в воинском звании лейтенант медицинской службы.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После Великой Отечественной войны проживал в деревне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Черская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 Работал  1947 г.- в медпункте Гороховского сельсовета, с 1952 года в медпункте д. Воронино Черского сельсовета, с 1982 года – на пенсии, но продолжал работать в Черском медпункте ещё 10 лет.</a:t>
            </a:r>
          </a:p>
        </p:txBody>
      </p:sp>
      <p:pic>
        <p:nvPicPr>
          <p:cNvPr id="4098" name="Picture 2" descr="C:\Users\ty54nc\Desktop\Митинг 9 мая 2006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015778"/>
            <a:ext cx="4968552" cy="3669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6D9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800</Words>
  <Application>Microsoft Office PowerPoint</Application>
  <PresentationFormat>Экран (4:3)</PresentationFormat>
  <Paragraphs>35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ty54nc</dc:creator>
  <cp:lastModifiedBy>User</cp:lastModifiedBy>
  <cp:revision>11</cp:revision>
  <dcterms:created xsi:type="dcterms:W3CDTF">2021-06-21T09:12:59Z</dcterms:created>
  <dcterms:modified xsi:type="dcterms:W3CDTF">2021-06-21T13:12:57Z</dcterms:modified>
</cp:coreProperties>
</file>