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60" r:id="rId2"/>
    <p:sldId id="261" r:id="rId3"/>
    <p:sldId id="262" r:id="rId4"/>
    <p:sldId id="263" r:id="rId5"/>
    <p:sldId id="266" r:id="rId6"/>
    <p:sldId id="256" r:id="rId7"/>
    <p:sldId id="265" r:id="rId8"/>
    <p:sldId id="281" r:id="rId9"/>
    <p:sldId id="282" r:id="rId10"/>
    <p:sldId id="274" r:id="rId11"/>
    <p:sldId id="270" r:id="rId12"/>
    <p:sldId id="273" r:id="rId13"/>
    <p:sldId id="269" r:id="rId14"/>
    <p:sldId id="278" r:id="rId15"/>
    <p:sldId id="275" r:id="rId16"/>
    <p:sldId id="277" r:id="rId17"/>
    <p:sldId id="258" r:id="rId18"/>
    <p:sldId id="267" r:id="rId19"/>
    <p:sldId id="280" r:id="rId20"/>
    <p:sldId id="272" r:id="rId21"/>
    <p:sldId id="268" r:id="rId22"/>
    <p:sldId id="257" r:id="rId23"/>
    <p:sldId id="264" r:id="rId24"/>
    <p:sldId id="279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713" autoAdjust="0"/>
  </p:normalViewPr>
  <p:slideViewPr>
    <p:cSldViewPr>
      <p:cViewPr>
        <p:scale>
          <a:sx n="106" d="100"/>
          <a:sy n="106" d="100"/>
        </p:scale>
        <p:origin x="-1764" y="-18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B5B3F2-5E8E-4B57-BC95-8EFA0B2D44DD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48578ED-CF06-4192-8456-1F64D1A6316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48578ED-CF06-4192-8456-1F64D1A6316F}" type="slidenum">
              <a:rPr lang="ru-RU" smtClean="0"/>
              <a:pPr/>
              <a:t>23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28DF-3C9C-45A3-8154-407BAB0C79BB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7371-A867-48B5-B813-A2AA8F25E1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28DF-3C9C-45A3-8154-407BAB0C79BB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7371-A867-48B5-B813-A2AA8F25E1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28DF-3C9C-45A3-8154-407BAB0C79BB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7371-A867-48B5-B813-A2AA8F25E1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28DF-3C9C-45A3-8154-407BAB0C79BB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7371-A867-48B5-B813-A2AA8F25E1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28DF-3C9C-45A3-8154-407BAB0C79BB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7371-A867-48B5-B813-A2AA8F25E1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28DF-3C9C-45A3-8154-407BAB0C79BB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7371-A867-48B5-B813-A2AA8F25E1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28DF-3C9C-45A3-8154-407BAB0C79BB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7371-A867-48B5-B813-A2AA8F25E1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28DF-3C9C-45A3-8154-407BAB0C79BB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7371-A867-48B5-B813-A2AA8F25E1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28DF-3C9C-45A3-8154-407BAB0C79BB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7371-A867-48B5-B813-A2AA8F25E1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28DF-3C9C-45A3-8154-407BAB0C79BB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7371-A867-48B5-B813-A2AA8F25E1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7828DF-3C9C-45A3-8154-407BAB0C79BB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47371-A867-48B5-B813-A2AA8F25E11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7828DF-3C9C-45A3-8154-407BAB0C79BB}" type="datetimeFigureOut">
              <a:rPr lang="ru-RU" smtClean="0"/>
              <a:pPr/>
              <a:t>10.04.2017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47371-A867-48B5-B813-A2AA8F25E11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jpeg"/><Relationship Id="rId4" Type="http://schemas.openxmlformats.org/officeDocument/2006/relationships/image" Target="../media/image3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ty54nc\Desktop\nebo.jpg"/>
          <p:cNvPicPr>
            <a:picLocks noChangeAspect="1" noChangeArrowheads="1"/>
          </p:cNvPicPr>
          <p:nvPr/>
        </p:nvPicPr>
        <p:blipFill>
          <a:blip r:embed="rId2" cstate="print"/>
          <a:srcRect r="9065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ty54nc\Pictures\фото церкви\черская церковь.jpg"/>
          <p:cNvPicPr>
            <a:picLocks noChangeAspect="1" noChangeArrowheads="1"/>
          </p:cNvPicPr>
          <p:nvPr/>
        </p:nvPicPr>
        <p:blipFill>
          <a:blip r:embed="rId3" cstate="print"/>
          <a:srcRect l="15059" r="17554" b="13514"/>
          <a:stretch>
            <a:fillRect/>
          </a:stretch>
        </p:blipFill>
        <p:spPr bwMode="auto">
          <a:xfrm>
            <a:off x="4932040" y="0"/>
            <a:ext cx="2771800" cy="2956586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6" name="Picture 3" descr="C:\Users\ty54nc\Desktop\Библиотека года 2017\Церкви Палкинского района\локно2.jpg"/>
          <p:cNvPicPr>
            <a:picLocks noChangeAspect="1" noChangeArrowheads="1"/>
          </p:cNvPicPr>
          <p:nvPr/>
        </p:nvPicPr>
        <p:blipFill>
          <a:blip r:embed="rId4" cstate="print"/>
          <a:srcRect l="4692" r="3398" b="31538"/>
          <a:stretch>
            <a:fillRect/>
          </a:stretch>
        </p:blipFill>
        <p:spPr bwMode="auto">
          <a:xfrm>
            <a:off x="1979712" y="260648"/>
            <a:ext cx="2592288" cy="2572417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27" name="Picture 3" descr="C:\Users\ty54nc\Desktop\Библиотека года 2017\Церкви Палкинского района\пал.jpg"/>
          <p:cNvPicPr>
            <a:picLocks noChangeAspect="1" noChangeArrowheads="1"/>
          </p:cNvPicPr>
          <p:nvPr/>
        </p:nvPicPr>
        <p:blipFill>
          <a:blip r:embed="rId5" cstate="print"/>
          <a:srcRect l="13906" r="11001"/>
          <a:stretch>
            <a:fillRect/>
          </a:stretch>
        </p:blipFill>
        <p:spPr bwMode="auto">
          <a:xfrm>
            <a:off x="2987824" y="3933056"/>
            <a:ext cx="3131840" cy="3122746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1028" name="Picture 4" descr="C:\Users\ty54nc\Desktop\Библиотека года 2017\Церкви Палкинского района\Уситва.jpg"/>
          <p:cNvPicPr>
            <a:picLocks noChangeAspect="1" noChangeArrowheads="1"/>
          </p:cNvPicPr>
          <p:nvPr/>
        </p:nvPicPr>
        <p:blipFill>
          <a:blip r:embed="rId6" cstate="print"/>
          <a:srcRect l="28350" r="16138" b="15125"/>
          <a:stretch>
            <a:fillRect/>
          </a:stretch>
        </p:blipFill>
        <p:spPr bwMode="auto">
          <a:xfrm>
            <a:off x="-252536" y="1340768"/>
            <a:ext cx="2520280" cy="257416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29" name="Picture 5" descr="C:\Users\ty54nc\Desktop\Библиотека года 2017\Церкви Палкинского района\Родовое 1.jpg"/>
          <p:cNvPicPr>
            <a:picLocks noChangeAspect="1" noChangeArrowheads="1"/>
          </p:cNvPicPr>
          <p:nvPr/>
        </p:nvPicPr>
        <p:blipFill>
          <a:blip r:embed="rId7" cstate="print"/>
          <a:srcRect l="18961" r="24156" b="7030"/>
          <a:stretch>
            <a:fillRect/>
          </a:stretch>
        </p:blipFill>
        <p:spPr bwMode="auto">
          <a:xfrm>
            <a:off x="0" y="4077072"/>
            <a:ext cx="2448272" cy="3001108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" name="Picture 3" descr="C:\Users\ty54nc\Desktop\Библиотека года 2017\Церкви Палкинского района\Качаново 2.jpg"/>
          <p:cNvPicPr>
            <a:picLocks noChangeAspect="1" noChangeArrowheads="1"/>
          </p:cNvPicPr>
          <p:nvPr/>
        </p:nvPicPr>
        <p:blipFill>
          <a:blip r:embed="rId8" cstate="print"/>
          <a:srcRect l="11288" t="-1408" r="7435"/>
          <a:stretch>
            <a:fillRect/>
          </a:stretch>
        </p:blipFill>
        <p:spPr bwMode="auto">
          <a:xfrm>
            <a:off x="7055768" y="1484784"/>
            <a:ext cx="2088232" cy="2588231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031" name="Picture 7" descr="C:\Users\ty54nc\Desktop\11547_20101228_151632.jpg"/>
          <p:cNvPicPr>
            <a:picLocks noChangeAspect="1" noChangeArrowheads="1"/>
          </p:cNvPicPr>
          <p:nvPr/>
        </p:nvPicPr>
        <p:blipFill>
          <a:blip r:embed="rId9" cstate="print"/>
          <a:srcRect l="8198" r="19760"/>
          <a:stretch>
            <a:fillRect/>
          </a:stretch>
        </p:blipFill>
        <p:spPr bwMode="auto">
          <a:xfrm>
            <a:off x="6156176" y="4509120"/>
            <a:ext cx="3193575" cy="2492896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195736" y="2276872"/>
            <a:ext cx="4870244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Святые </a:t>
            </a:r>
          </a:p>
          <a:p>
            <a:pPr algn="ctr"/>
            <a:r>
              <a:rPr lang="ru-RU" sz="4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жемчужины</a:t>
            </a:r>
          </a:p>
          <a:p>
            <a:pPr algn="ctr"/>
            <a:r>
              <a:rPr lang="ru-RU" sz="4400" b="1" cap="none" spc="0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Палкинского</a:t>
            </a:r>
            <a:r>
              <a:rPr lang="ru-RU" sz="4400" b="1" cap="none" spc="0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bg1">
                      <a:alpha val="6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Monotype Corsiva" pitchFamily="66" charset="0"/>
              </a:rPr>
              <a:t>    района</a:t>
            </a:r>
            <a:endParaRPr lang="ru-RU" sz="4400" b="1" cap="none" spc="0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glow rad="101600">
                  <a:schemeClr val="bg1">
                    <a:alpha val="6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Monotype Corsiva" pitchFamily="66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83568" y="0"/>
            <a:ext cx="7967309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0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МБУК </a:t>
            </a:r>
            <a:r>
              <a:rPr lang="ru-RU" sz="2000" b="1" cap="none" spc="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Палкинская</a:t>
            </a:r>
            <a:r>
              <a:rPr lang="ru-RU" sz="20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ЦБС  </a:t>
            </a:r>
            <a:r>
              <a:rPr lang="ru-RU" sz="2000" b="1" cap="none" spc="0" dirty="0" err="1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Черская</a:t>
            </a:r>
            <a:r>
              <a:rPr lang="ru-RU" sz="2000" b="1" cap="none" spc="0" dirty="0" smtClean="0">
                <a:ln w="1905"/>
                <a:solidFill>
                  <a:schemeClr val="bg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сельская модельная библиотека</a:t>
            </a:r>
          </a:p>
          <a:p>
            <a:pPr algn="ctr"/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риглашает на туристический </a:t>
            </a:r>
            <a:r>
              <a:rPr lang="ru-RU" sz="2000" b="1" dirty="0" smtClean="0">
                <a:ln w="1905"/>
                <a:solidFill>
                  <a:srgbClr val="C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маршрут: </a:t>
            </a:r>
            <a:endParaRPr lang="ru-RU" sz="2000" b="1" dirty="0">
              <a:ln w="1905"/>
              <a:solidFill>
                <a:srgbClr val="C0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ty54nc\Desktop\pole_oblakov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ty54nc\Desktop\Библиотека года 2017\Церкви Палкинского района\Уситва.jpg"/>
          <p:cNvPicPr>
            <a:picLocks noChangeAspect="1" noChangeArrowheads="1"/>
          </p:cNvPicPr>
          <p:nvPr/>
        </p:nvPicPr>
        <p:blipFill>
          <a:blip r:embed="rId3" cstate="print"/>
          <a:srcRect l="21689" r="13867"/>
          <a:stretch>
            <a:fillRect/>
          </a:stretch>
        </p:blipFill>
        <p:spPr bwMode="auto">
          <a:xfrm>
            <a:off x="971600" y="-243408"/>
            <a:ext cx="4464495" cy="4627867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269220" y="5445224"/>
            <a:ext cx="413196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д. Новая  </a:t>
            </a:r>
            <a:r>
              <a:rPr lang="ru-RU" sz="44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Уситва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778408" y="4766375"/>
            <a:ext cx="7624075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Церковь Божества Богородицы</a:t>
            </a:r>
            <a:endParaRPr kumimoji="0" lang="ru-RU" sz="4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122" name="Picture 2" descr="C:\Users\ty54nc\Desktop\Библиотека года 2017\Церкви Палкинского района\Н. Уситва -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2770409"/>
            <a:ext cx="2915816" cy="4087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http://portal.pskovlib.ru/images/stories/palkino/usit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" y="4347102"/>
            <a:ext cx="3347864" cy="25108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169" name="Rectangle 1"/>
          <p:cNvSpPr>
            <a:spLocks noChangeArrowheads="1"/>
          </p:cNvSpPr>
          <p:nvPr/>
        </p:nvSpPr>
        <p:spPr bwMode="auto">
          <a:xfrm>
            <a:off x="179512" y="188640"/>
            <a:ext cx="6048672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Погост Новая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Уситва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 каменной церковью  в честь Рождества Божьей Матери. Построена  не позднее конца 15 столетия. Церковь  имела один придел во имя св. Великомученицы Анастасии, построенный в 1801 году. Но  только в 1846 году придел был освещен. В 1882 и 1883 гг. вместо прежнего ветхого каменного предела с левой стороны был сооружен новый каменный придел во имя св. Преподобной мученицы Анастасии на средства прихожан. Рядом с церковью построена каменная колокольня с 6-ю колоколами. Многие иконы в церкви писались на заказ.  Трижды церковь была ограблена. Вокруг храма расположено кладбище площадью более 3 га. 21 сентября - Рождество Богородицы - престольный праздник церкви.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Церковь Рождества Богородицы находится в деревне Новая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Уситва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15 километрах от районного центра Палкино. Добраться до церкви можно автобусным маршрутом Псков - Палкино (через Дуловку) - остановка Новая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Уситва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382124-sveti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3222060" y="4725144"/>
            <a:ext cx="2916824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8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д. Родовое</a:t>
            </a:r>
            <a:endParaRPr lang="ru-RU" sz="48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891261" y="4118302"/>
            <a:ext cx="7237687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8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Свято - Троицкая церковь</a:t>
            </a:r>
            <a:endParaRPr kumimoji="0" lang="ru-RU" sz="48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 descr="Церковь Троицы Живоначальной в Родовом Палкинского района Псковской области. Вид с юга. Фотография."/>
          <p:cNvPicPr>
            <a:picLocks noChangeAspect="1" noChangeArrowheads="1"/>
          </p:cNvPicPr>
          <p:nvPr/>
        </p:nvPicPr>
        <p:blipFill>
          <a:blip r:embed="rId3" cstate="print"/>
          <a:srcRect l="20672" t="6819" r="19528" b="21586"/>
          <a:stretch>
            <a:fillRect/>
          </a:stretch>
        </p:blipFill>
        <p:spPr bwMode="auto">
          <a:xfrm>
            <a:off x="2195736" y="0"/>
            <a:ext cx="4968552" cy="3619069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6" name="Picture 4" descr="C:\Users\ty54nc\Desktop\Библиотека года 2017\Церкви Палкинского района\Родовое 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509119"/>
            <a:ext cx="3131841" cy="234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217" name="Rectangle 1"/>
          <p:cNvSpPr>
            <a:spLocks noChangeArrowheads="1"/>
          </p:cNvSpPr>
          <p:nvPr/>
        </p:nvSpPr>
        <p:spPr bwMode="auto">
          <a:xfrm>
            <a:off x="0" y="332656"/>
            <a:ext cx="6300192" cy="4401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Находится в деревне Родовое.  В 18 веке она относилась к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Муравеинскому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приходу,  поэтому сейчас многие прихожане называют церковь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Новомуравеинской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Это не совсем правильно, т.к.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Старомуравеинская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церковь находилась не в деревне родовое, а в деревне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Муравеино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которой в данное время уже не существует. Свято - Троицкая церковь началась строиться в 1926 - 1928 годах 20 столетия.  Прихожанам, жившим вдали от церквей, приходилось  преодолевать большие расстояния, чтобы произвести обязательные обряды крещения младенцев, венчания новобрачных, отпевания умерших и многие другие.  На сходе было принято решение построить церковь в Родовом. Начал строить церковь мастер из Резекне. В наши  дни церковь действует, священнослужитель из  г.  Пскова проводит службы в праздничные дни.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  Церковь находится в 23 км. от  Палкино. Добраться можно автобусным маршрутом Псков - Горбунова Гора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   </a:t>
            </a:r>
            <a:endParaRPr kumimoji="0" lang="ru-RU" sz="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9219" name="Picture 3" descr="Церковь Троицы Живоначальной в Родовом Палкинского района Псковской области. Вид с юга. Фотография."/>
          <p:cNvPicPr>
            <a:picLocks noChangeAspect="1" noChangeArrowheads="1"/>
          </p:cNvPicPr>
          <p:nvPr/>
        </p:nvPicPr>
        <p:blipFill>
          <a:blip r:embed="rId4" cstate="print"/>
          <a:srcRect l="19737" t="6488" r="18091" b="17276"/>
          <a:stretch>
            <a:fillRect/>
          </a:stretch>
        </p:blipFill>
        <p:spPr bwMode="auto">
          <a:xfrm>
            <a:off x="5399584" y="4064547"/>
            <a:ext cx="3744416" cy="27934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look.com.ua/pic/201402/1920x1080/look.com.ua-91905.jpg"/>
          <p:cNvPicPr>
            <a:picLocks noChangeAspect="1" noChangeArrowheads="1"/>
          </p:cNvPicPr>
          <p:nvPr/>
        </p:nvPicPr>
        <p:blipFill>
          <a:blip r:embed="rId2" cstate="print"/>
          <a:srcRect l="13590" r="6246"/>
          <a:stretch>
            <a:fillRect/>
          </a:stretch>
        </p:blipFill>
        <p:spPr bwMode="auto">
          <a:xfrm>
            <a:off x="0" y="0"/>
            <a:ext cx="9299479" cy="6858000"/>
          </a:xfrm>
          <a:prstGeom prst="rect">
            <a:avLst/>
          </a:prstGeom>
          <a:noFill/>
        </p:spPr>
      </p:pic>
      <p:pic>
        <p:nvPicPr>
          <p:cNvPr id="5" name="Picture 7" descr="C:\Users\ty54nc\Desktop\11547_20101228_151632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l="8198" r="19760"/>
          <a:stretch>
            <a:fillRect/>
          </a:stretch>
        </p:blipFill>
        <p:spPr bwMode="auto">
          <a:xfrm>
            <a:off x="1619672" y="332656"/>
            <a:ext cx="4320480" cy="3372555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3568" y="4734342"/>
            <a:ext cx="807028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Церковь 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Успения Пресвятой Богородицы </a:t>
            </a:r>
          </a:p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Аксеновой Горе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5" name="Rectangle 1"/>
          <p:cNvSpPr>
            <a:spLocks noChangeArrowheads="1"/>
          </p:cNvSpPr>
          <p:nvPr/>
        </p:nvSpPr>
        <p:spPr bwMode="auto">
          <a:xfrm>
            <a:off x="4454982" y="4869160"/>
            <a:ext cx="32573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i="0" u="none" strike="noStrike" normalizeH="0" baseline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endParaRPr kumimoji="0" lang="ru-RU" sz="4400" i="0" u="none" strike="noStrike" normalizeH="0" baseline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3" descr="C:\Users\ty54nc\Desktop\Библиотека года 2017\Церкви Палкинского района\Церковь Аксенова Гора.jpg"/>
          <p:cNvPicPr>
            <a:picLocks noChangeAspect="1" noChangeArrowheads="1"/>
          </p:cNvPicPr>
          <p:nvPr/>
        </p:nvPicPr>
        <p:blipFill>
          <a:blip r:embed="rId3" cstate="print"/>
          <a:srcRect l="13086" r="10133"/>
          <a:stretch>
            <a:fillRect/>
          </a:stretch>
        </p:blipFill>
        <p:spPr bwMode="auto">
          <a:xfrm>
            <a:off x="0" y="4246514"/>
            <a:ext cx="3491880" cy="2611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265" name="Picture 1" descr="C:\Users\ty54nc\Desktop\Библиотека года 2017\Церкви Палкинского района\Горбунова гор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4234057"/>
            <a:ext cx="3419872" cy="2623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251520" y="65530"/>
            <a:ext cx="6336704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Сейчас место, где находится церковь,  называется деревня Аксеново, близ  деревни Горбунова Гора. А в далекие годы 19 века около деревни Аксенова Гора на древнем кладбище издавна  существовала часовня. В ней ежегодно в день Успения божией Матери причтом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Качановской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церкви совершались молебны, а на кладбище - панихиды. Часовня была деревянная и ветхая, по предложению священника Михаила Никольского решили построить церковь-школу. В 1901 году все работы были завершены, и 16 сентября 1901 года она была освящена во имя Успения Божией Матери. В конце 30-х годов 20 века, в годы «безбожной» пятилетки церковь была закрыта, священник выселен из церковного дома, в котором власти устроили роддом, несмотря на протесты местных  жителей, отказывающихся рожать детей в доме на кладбище среди могил.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Церковь находится в д. Аксеново, в 50 км.  от п. Палкино.  Добраться до нее можно автобусным маршрутом Псков - Горбунова Гора</a:t>
            </a: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3" name="Picture 3" descr="Церковь Успения Пресвятой Богородицы в Аксеновой Горе Палкинского района Псковской области. Вид с запада. Фотография.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20219" y="3285660"/>
            <a:ext cx="2223781" cy="3572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9217" name="Picture 1" descr="C:\Users\ty54nc\AppData\Local\Temp\15049_20101228_150532.jpg"/>
          <p:cNvPicPr>
            <a:picLocks noChangeAspect="1" noChangeArrowheads="1"/>
          </p:cNvPicPr>
          <p:nvPr/>
        </p:nvPicPr>
        <p:blipFill>
          <a:blip r:embed="rId3" cstate="print"/>
          <a:srcRect l="4317" r="7904"/>
          <a:stretch>
            <a:fillRect/>
          </a:stretch>
        </p:blipFill>
        <p:spPr bwMode="auto">
          <a:xfrm>
            <a:off x="5220072" y="4344141"/>
            <a:ext cx="3923928" cy="2513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218" name="Picture 2" descr="C:\Users\ty54nc\AppData\Local\Temp\15049_20101228_15054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327416"/>
            <a:ext cx="4499992" cy="25305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Часовня Успения Пресвятой Богородицы в Аксеновой Горе Палкинского района Псковской области. Вид с запада. Фотография."/>
          <p:cNvPicPr>
            <a:picLocks noChangeAspect="1" noChangeArrowheads="1"/>
          </p:cNvPicPr>
          <p:nvPr/>
        </p:nvPicPr>
        <p:blipFill>
          <a:blip r:embed="rId5" cstate="print"/>
          <a:srcRect l="19933" r="10669"/>
          <a:stretch>
            <a:fillRect/>
          </a:stretch>
        </p:blipFill>
        <p:spPr bwMode="auto">
          <a:xfrm>
            <a:off x="4139952" y="980728"/>
            <a:ext cx="3715563" cy="30116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332656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Часовня Успения Пресвятой Богородицы в Аксеновой Горе</a:t>
            </a:r>
            <a:endParaRPr lang="ru-RU" sz="2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1412776"/>
            <a:ext cx="4139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Деревянная кладбищенская часовня, до 1900-х относившаяся к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качановскому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приходу. Достаточно крупный прямоугольный сруб под двускатной кровлей с крестом на коньке, обшитый тесом, с открытым крыльцом.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http://usiter.com/uploads/20150811/+pole+les+nebo+oblaka+tcveti+zelen+krasota+leto+62855760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147" name="Picture 3" descr="C:\Users\ty54nc\Desktop\Библиотека года 2017\Церкви Палкинского района\Качаново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95936" y="0"/>
            <a:ext cx="4059331" cy="4032448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10241" name="Rectangle 1"/>
          <p:cNvSpPr>
            <a:spLocks noChangeArrowheads="1"/>
          </p:cNvSpPr>
          <p:nvPr/>
        </p:nvSpPr>
        <p:spPr bwMode="auto">
          <a:xfrm>
            <a:off x="395536" y="3933056"/>
            <a:ext cx="8105104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Свято - Николаевская церковь</a:t>
            </a:r>
            <a:endParaRPr kumimoji="0" lang="ru-RU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653596" y="4725144"/>
            <a:ext cx="301217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4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Качаново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0" y="0"/>
            <a:ext cx="6192688" cy="42165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Качановская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каменная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Свято-Николаевская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церковь была построена в 1790 году вместо деревянной церкви - однодневки старанием местной помещицы Александры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Беклешовой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при помощи прихожан и при настоятеле церкви отце Петре Иванове (1782-1792гг.).   Построена из кирпича и плитняка. Около церкви  находится обсаженное вековыми липами и обнесенное массивною каменною оградою старинное кладбище. Другое кладбище, тоже старинное, расположенное на расстоянии 120 метров от церкви. Посреди кладбища находится старинный массивный четырехконечный каменный крест с изображением на нем восьмиконечного креста. Крест был поставлен в честь воинов, погребенных здесь во время одного из нашествий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ливонцев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16 столетии.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Церковь находится в 35 км.  от  п. Палкино в с.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Качаново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  Добраться до церкви можно автобусным маршрутом Псков - Горбунова Гора (через Палкино).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5122" name="Picture 2" descr="C:\Users\ty54nc\Desktop\Библиотека года 2017\Церкви Палкинского района\Качаново 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80172" y="3715125"/>
            <a:ext cx="3163828" cy="3142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Users\ty54nc\Desktop\Библиотека года 2017\Церкви Палкинского района\Качаново 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4139233"/>
            <a:ext cx="4824536" cy="2718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4" descr="kirha.jpg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4427984" y="1700808"/>
            <a:ext cx="3405398" cy="4437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6865" name="Rectangle 1"/>
          <p:cNvSpPr>
            <a:spLocks noChangeArrowheads="1"/>
          </p:cNvSpPr>
          <p:nvPr/>
        </p:nvSpPr>
        <p:spPr bwMode="auto">
          <a:xfrm>
            <a:off x="323528" y="620688"/>
            <a:ext cx="448077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Лютеранская кирха</a:t>
            </a:r>
            <a:endParaRPr kumimoji="0" lang="ru-RU" sz="36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866" name="Rectangle 2"/>
          <p:cNvSpPr>
            <a:spLocks noChangeArrowheads="1"/>
          </p:cNvSpPr>
          <p:nvPr/>
        </p:nvSpPr>
        <p:spPr bwMode="auto">
          <a:xfrm>
            <a:off x="251520" y="1196752"/>
            <a:ext cx="3851920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	Находилась в центре села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Качаново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В данное время - это лишь развалины. Неизвестно в каком году и кем  была построена. Здание было из кирпича и снаружи известняковые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плиты, купол  деревянный, остроконечный, увенчанный крестом. В 2004 году на здании была мраморная доска, которая также бесследно исчезла. В здании кирхи когда - то, видимо, находился орган, т.к. части его в 70-80-е годы 20  века можно было увидеть среди развалин.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Развалины здания Лютеранской кирхи находятся в центре с. </a:t>
            </a: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Качаново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в 35 км. от Палкино.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5" descr="п12"/>
          <p:cNvPicPr>
            <a:picLocks noChangeAspect="1" noChangeArrowheads="1"/>
          </p:cNvPicPr>
          <p:nvPr/>
        </p:nvPicPr>
        <p:blipFill>
          <a:blip r:embed="rId3" cstate="print"/>
          <a:srcRect l="1923"/>
          <a:stretch>
            <a:fillRect/>
          </a:stretch>
        </p:blipFill>
        <p:spPr bwMode="auto">
          <a:xfrm>
            <a:off x="0" y="0"/>
            <a:ext cx="2029764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п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67744" y="0"/>
            <a:ext cx="1971176" cy="2351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п13"/>
          <p:cNvPicPr>
            <a:picLocks noChangeAspect="1" noChangeArrowheads="1"/>
          </p:cNvPicPr>
          <p:nvPr/>
        </p:nvPicPr>
        <p:blipFill>
          <a:blip r:embed="rId5" cstate="print"/>
          <a:srcRect b="19519"/>
          <a:stretch>
            <a:fillRect/>
          </a:stretch>
        </p:blipFill>
        <p:spPr bwMode="auto">
          <a:xfrm>
            <a:off x="4427984" y="0"/>
            <a:ext cx="1857521" cy="24208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0" y="2348880"/>
            <a:ext cx="6588224" cy="41857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Богоматерь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Чирская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Черская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) -  икона Двусторонняя, с изображением Богоматери с Младенцем  на лицевой стороне и евангелистом Лукой с преподобным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Федосием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Киево-Печерским на обороте. Иконографический тип Богоматери не совсем обычен для русских икон.  Точных аналогов нет. Кругом иконной доски, с той и другой стороны соответственно четырем сторонам иконы , сделана четырехугольная выпуклость  в виде рамы. Вся она, кроме нижней стороны, покрыта ликами святых. Лики Евангелиста Луки и Преподобного Феодосия писаны по раззолоченному полю.  По такому же полю писаны и прочие лики, находящиеся около них в отдельных кругах. Откосные лики писаны по холсту. Та сторона иконы, на которой изображена Богоматерь покрыта вся серебренною, позлащенную, чеканной работы, ризой. Венец Богоматери и венец на голове Христа серебренные позлащенные, прорезные. Убрус на Богоматери жемчужный, украшенный 8 звездами различной величины, из которых 4 алмазные, а остальные – стразовые. Так выглядела эта икона до 1917 года. Богатые украшения для нее были пожертвованы благодарными прихожанами. Впоследствии после революции драгоценности были сняты и , вероятно распроданы. В наше время традиция пожертвования на украшение иконы возобновлена.  </a:t>
            </a:r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По сей день икона находится в Псковском </a:t>
            </a:r>
          </a:p>
          <a:p>
            <a:pPr algn="just"/>
            <a:r>
              <a:rPr lang="ru-RU" sz="1400" b="1" u="sng" dirty="0" smtClean="0">
                <a:latin typeface="Times New Roman" pitchFamily="18" charset="0"/>
                <a:cs typeface="Times New Roman" pitchFamily="18" charset="0"/>
              </a:rPr>
              <a:t>Троицком Кафедральном соборе</a:t>
            </a:r>
            <a:r>
              <a:rPr lang="ru-RU" sz="1400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4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ty54nc\Desktop\fc406e29a5174cc79eafb7807ad00ea9.jpg"/>
          <p:cNvPicPr>
            <a:picLocks noChangeAspect="1" noChangeArrowheads="1"/>
          </p:cNvPicPr>
          <p:nvPr/>
        </p:nvPicPr>
        <p:blipFill>
          <a:blip r:embed="rId2" cstate="print"/>
          <a:srcRect b="484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ty54nc\Desktop\Библиотека года 2017\Церкви Палкинского района\пал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67744" y="188640"/>
            <a:ext cx="4712377" cy="3528392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987824" y="5301208"/>
            <a:ext cx="2871428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Палкино</a:t>
            </a:r>
            <a:endParaRPr lang="ru-RU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95736" y="4653136"/>
            <a:ext cx="514640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Никольская церковь </a:t>
            </a:r>
            <a:endParaRPr lang="ru-RU" sz="4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3314" name="Picture 2" descr="https://upload.rusroads.com/system/media_objects/files/000/051/268/original/%D0%BF%D0%B0%D0%B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3973874"/>
            <a:ext cx="3851920" cy="288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323528" y="692696"/>
            <a:ext cx="5976664" cy="347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До появления названия Палкино  место именовалось Смолино, что указывало на главное занятие поселян - добычу смолы, дегтя и поташа. До сих пор церковный приход в Палкино именуется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Смолинским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На холме, в 1784 году построена Никольская церковь. Колокольня Никольской церкви была высокая, колокол был большой, его звучный голос далеко разносился по окрестностям и служил для населения набатом в случае опасности или пожара. Сама церковь была разрушена в годы Великой Отечественной войны,  но затем восстановлена. Нынешняя колокольня не столь высокая, как прежняя.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 Никольская церковь находится в п. Палкино в 39 км.  от г. Пскова.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2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Calibri"/>
                <a:ea typeface="Times New Roman" pitchFamily="18" charset="0"/>
                <a:cs typeface="Tahoma" pitchFamily="34" charset="0"/>
              </a:rPr>
              <a:t> </a:t>
            </a: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267" name="Picture 3" descr="Паперть церкви Николая Чудотворца в Палкино Псковской области. Вид с запада. Фотография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35696" y="3989156"/>
            <a:ext cx="1800200" cy="2868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6" name="Picture 2" descr="Икона на апсиде церкви Николая Чудотворца в Палкино Псковской области. Фотография."/>
          <p:cNvPicPr>
            <a:picLocks noChangeAspect="1" noChangeArrowheads="1"/>
          </p:cNvPicPr>
          <p:nvPr/>
        </p:nvPicPr>
        <p:blipFill>
          <a:blip r:embed="rId5" cstate="print"/>
          <a:srcRect l="5829" t="13589" r="4053" b="4556"/>
          <a:stretch>
            <a:fillRect/>
          </a:stretch>
        </p:blipFill>
        <p:spPr bwMode="auto">
          <a:xfrm>
            <a:off x="3540636" y="3933056"/>
            <a:ext cx="1823452" cy="29249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Никольская церковь в Палкино Палкинского района Псковской области. Фотография.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994655"/>
            <a:ext cx="1907704" cy="2863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050" name="Picture 2" descr="http://getbg.net/upload/full/246292_pole_-nebo_-oblaka_-les_2500x1666_(www.GetBg.net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81562" cy="6858000"/>
          </a:xfrm>
          <a:prstGeom prst="rect">
            <a:avLst/>
          </a:prstGeom>
          <a:noFill/>
        </p:spPr>
      </p:pic>
      <p:pic>
        <p:nvPicPr>
          <p:cNvPr id="2051" name="Picture 3" descr="C:\Users\ty54nc\Desktop\Библиотека года 2017\Церкви Палкинского района\локно2.jpg"/>
          <p:cNvPicPr>
            <a:picLocks noChangeAspect="1" noChangeArrowheads="1"/>
          </p:cNvPicPr>
          <p:nvPr/>
        </p:nvPicPr>
        <p:blipFill>
          <a:blip r:embed="rId3" cstate="print"/>
          <a:srcRect l="4692" r="3398" b="31538"/>
          <a:stretch>
            <a:fillRect/>
          </a:stretch>
        </p:blipFill>
        <p:spPr bwMode="auto">
          <a:xfrm>
            <a:off x="1547664" y="-171400"/>
            <a:ext cx="5328592" cy="5287745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1259632" y="5013176"/>
            <a:ext cx="670356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Calibri" pitchFamily="34" charset="0"/>
                <a:ea typeface="Times New Roman" pitchFamily="18" charset="0"/>
                <a:cs typeface="Times New Roman" pitchFamily="18" charset="0"/>
              </a:rPr>
              <a:t>  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Церковь   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Косьмы</a:t>
            </a:r>
            <a:r>
              <a:rPr kumimoji="0" lang="ru-RU" sz="36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и </a:t>
            </a:r>
            <a:r>
              <a:rPr kumimoji="0" lang="ru-RU" sz="36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Димиана</a:t>
            </a:r>
            <a:endParaRPr kumimoji="0" lang="ru-RU" sz="3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63888" y="5589240"/>
            <a:ext cx="1885195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3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sz="3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3600" b="0" cap="none" spc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Локно</a:t>
            </a:r>
            <a:endParaRPr lang="ru-RU" sz="3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5" name="Rectangle 3"/>
          <p:cNvSpPr>
            <a:spLocks noChangeArrowheads="1"/>
          </p:cNvSpPr>
          <p:nvPr/>
        </p:nvSpPr>
        <p:spPr bwMode="auto">
          <a:xfrm>
            <a:off x="0" y="538609"/>
            <a:ext cx="5436096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Храм из красного кирпича,  построенный в 1909 году на месте сгоревшей в одном из пожаров деревянной церкви, пережил трудную историю забвения и разрухи - 1 февраля 1962 года храм был снят с регистрации и закрыт. По ходатайству архимандрита Тихона и благословению Владыки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Евсевия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Локновский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храм возвращен верующим и восстанавливается с помощью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Псково-Печерского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монастыря, благотворителей и прихожан. Первая Божественная литургия служилась 23 августа 2004 года и служится с того дня каждое воскресенье и великие праздники. 20 декабря 2005 года над храмом в честь святых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бессеребреняков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 и  чудотворцев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Косьмы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Димиана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 деревне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Локно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Палкинского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района воздвигнут крест.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 Храм находится в 20 км.  от пос. Палкино в центре деревни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Локно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 Добраться до храма можно автобусным маршрутом Псков-Палкино (через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Бобьяково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kumimoji="0" lang="ru-RU" sz="1600" b="1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Локно</a:t>
            </a: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).</a:t>
            </a:r>
            <a:endParaRPr kumimoji="0" lang="ru-RU" sz="16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C:\Users\ty54nc\Desktop\Библиотека года 2017\Церкви Палкинского района\локно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0612" y="0"/>
            <a:ext cx="3573388" cy="4760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7" name="Picture 5" descr="C:\Users\ty54nc\Desktop\Библиотека года 2017\Церкви Палкинского района\локно-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858065"/>
            <a:ext cx="2664296" cy="19999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69" name="Picture 1" descr="C:\Users\ty54nc\Desktop\ss11.jpg"/>
          <p:cNvPicPr>
            <a:picLocks noChangeAspect="1" noChangeArrowheads="1"/>
          </p:cNvPicPr>
          <p:nvPr/>
        </p:nvPicPr>
        <p:blipFill>
          <a:blip r:embed="rId2" cstate="print"/>
          <a:srcRect r="18842"/>
          <a:stretch>
            <a:fillRect/>
          </a:stretch>
        </p:blipFill>
        <p:spPr bwMode="auto">
          <a:xfrm>
            <a:off x="0" y="0"/>
            <a:ext cx="9144000" cy="6848116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63688" y="836712"/>
            <a:ext cx="5501186" cy="160043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</a:p>
          <a:p>
            <a:pPr algn="ctr"/>
            <a:endParaRPr lang="ru-RU" sz="5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39752" y="1628800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МБУК </a:t>
            </a: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Палкинская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ЦБС</a:t>
            </a:r>
          </a:p>
          <a:p>
            <a:pPr algn="ctr"/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Черская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сельская</a:t>
            </a:r>
          </a:p>
          <a:p>
            <a:pPr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модельная библиотека филиал</a:t>
            </a:r>
          </a:p>
          <a:p>
            <a:pPr algn="ctr"/>
            <a:endParaRPr lang="ru-RU" b="1" dirty="0" smtClean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Заведующая библиотекой:</a:t>
            </a:r>
          </a:p>
          <a:p>
            <a:pPr algn="ctr"/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Ушкачёва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Алевтина Евгеньевна</a:t>
            </a: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2016 год</a:t>
            </a:r>
          </a:p>
          <a:p>
            <a:pPr algn="ctr"/>
            <a:endParaRPr lang="ru-RU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203848" y="3861048"/>
            <a:ext cx="28103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chersckaya.lib@yandex.ru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5" descr="п12"/>
          <p:cNvPicPr>
            <a:picLocks noChangeAspect="1" noChangeArrowheads="1"/>
          </p:cNvPicPr>
          <p:nvPr/>
        </p:nvPicPr>
        <p:blipFill>
          <a:blip r:embed="rId3" cstate="print"/>
          <a:srcRect l="1923"/>
          <a:stretch>
            <a:fillRect/>
          </a:stretch>
        </p:blipFill>
        <p:spPr bwMode="auto">
          <a:xfrm>
            <a:off x="4788024" y="980728"/>
            <a:ext cx="2216727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53640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tabLst>
                <a:tab pos="495300" algn="l"/>
                <a:tab pos="2970213" algn="ctr"/>
              </a:tabLst>
              <a:defRPr/>
            </a:pPr>
            <a:r>
              <a:rPr lang="ru-RU" b="1" dirty="0" err="1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Чирская</a:t>
            </a: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(Псковская) икона </a:t>
            </a:r>
          </a:p>
          <a:p>
            <a:pPr algn="ctr">
              <a:tabLst>
                <a:tab pos="495300" algn="l"/>
                <a:tab pos="2970213" algn="ctr"/>
              </a:tabLst>
              <a:defRPr/>
            </a:pPr>
            <a:r>
              <a:rPr lang="ru-RU" b="1" dirty="0" smtClean="0">
                <a:ln w="1905"/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Божьей Матери</a:t>
            </a:r>
            <a:endParaRPr lang="ru-RU" b="1" dirty="0">
              <a:ln w="1905"/>
              <a:solidFill>
                <a:srgbClr val="FF000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0" y="692696"/>
            <a:ext cx="471601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В 15 веке в Псковском княжестве существовало одно селение, или, как говорили в древности «весь», называвшееся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Чирскою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В этой веси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Христорождественской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церкви находилась икона Божией Матери.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В лето 1420, пала на Псков эпидемия чумы. И не было спасения. В июле население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Чирской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веси собралось в церкви на молебен чтобы, как сказано в летописи « искать себе  утешение в молитвах к Богу и Царице Небесной» И вот во время молебна «в утешение верующих и ободрение  малодушных» здесь свершилось чудо, великое знамение: из святой иконы Божьей Матери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Одигрии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стали источаться слёзы. 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4149080"/>
            <a:ext cx="687625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Весть о чуде достигла Пскова. Псковский князь Фёдор Александрович послал в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Черскую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священников и многих знатных мужей и поручил им привести икону во Псков. Крестным ходом икона из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Черской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была доставлена до города Пскова. Сам князь в окружении псковского духовенства встречал икону на подходе к городу.  Во время встречи из очей Богоматери снова стали источаться слезы. Пораженные  этим чудом все встречающие икону упали ниц. Тут же был совершен благодарственный молебен. Чудотворная икона была поставлена в соборной церкви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Живоночальной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Троицы в Псковском кремле.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Рисунок 7" descr="C:\Documents and Settings\Admin\Мои документы\Мои рисунки\chirskaya2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2466787" cy="30208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62646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«… искать себе  утешение в молитвах к Богу и Царице Небесной»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«… в утешение верующих и ободрение  малодушных»                     </a:t>
            </a:r>
          </a:p>
          <a:p>
            <a:pPr>
              <a:buFont typeface="Wingdings" pitchFamily="2" charset="2"/>
              <a:buNone/>
            </a:pPr>
            <a:r>
              <a:rPr lang="ru-RU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                                        Из летописи</a:t>
            </a:r>
            <a:endParaRPr lang="ru-RU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556792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В начале 1944 года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Черской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церкви Рождества Христова повторилось чудо. Вновь икона Божьей Матери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Одигрии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источила слезы. Весть о чуде достигла немцев и с тех пор многие немецкие солдаты стали поговаривать, что  оборонительную линию «Пантера» им не удержать и связывали это с чудотворной иконой.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Черскую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церковь разбомбили, но немцы разрешили  Черскому священнику перенести чудотворную икону в Никольскую церковь села Палкино. Эта икона и сейчас хранится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Палкинском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храме. Остальные иконы и утварь были перевезены в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Локновскую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церковь.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0" y="2276872"/>
            <a:ext cx="666023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Праздник в честь чудотворной иконы – Явления отмечается жителями деревни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Черская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и по сей день 29 июля. Многочисленные паломники в этот день спешат к святому источнику, что расположен в часовне, сооруженной местными жителями. Считается, что в этот день вода в источнике обладает особенной целебной силой.</a:t>
            </a:r>
            <a:endParaRPr lang="ru-RU" b="1" dirty="0"/>
          </a:p>
        </p:txBody>
      </p:sp>
      <p:pic>
        <p:nvPicPr>
          <p:cNvPr id="6" name="Picture 7" descr="п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293096"/>
            <a:ext cx="3202054" cy="2402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IMG_0278-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7944" y="3809979"/>
            <a:ext cx="2286016" cy="30480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7530" y="0"/>
            <a:ext cx="4036598" cy="23143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ty54nc\Desktop\424346-Egor1212.jpg"/>
          <p:cNvPicPr>
            <a:picLocks noChangeAspect="1" noChangeArrowheads="1"/>
          </p:cNvPicPr>
          <p:nvPr/>
        </p:nvPicPr>
        <p:blipFill>
          <a:blip r:embed="rId2" cstate="print"/>
          <a:srcRect r="16700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7" name="Picture 3" descr="C:\Users\ty54nc\Pictures\фото церкви\черская церковь.jpg"/>
          <p:cNvPicPr>
            <a:picLocks noChangeAspect="1" noChangeArrowheads="1"/>
          </p:cNvPicPr>
          <p:nvPr/>
        </p:nvPicPr>
        <p:blipFill>
          <a:blip r:embed="rId3" cstate="print"/>
          <a:srcRect l="15059" r="17554" b="13514"/>
          <a:stretch>
            <a:fillRect/>
          </a:stretch>
        </p:blipFill>
        <p:spPr bwMode="auto">
          <a:xfrm>
            <a:off x="2123728" y="-459432"/>
            <a:ext cx="5063062" cy="5400599"/>
          </a:xfrm>
          <a:prstGeom prst="ellipse">
            <a:avLst/>
          </a:prstGeom>
          <a:ln>
            <a:noFill/>
          </a:ln>
          <a:effectLst>
            <a:softEdge rad="6350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323528" y="5085184"/>
            <a:ext cx="8352928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Церковь  святого Владимира  </a:t>
            </a:r>
          </a:p>
          <a:p>
            <a:pPr algn="ctr"/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sz="4400" b="1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Черской</a:t>
            </a:r>
            <a:r>
              <a:rPr lang="ru-RU" sz="4400" b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волости.</a:t>
            </a:r>
            <a:endParaRPr lang="ru-RU" sz="4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2579906"/>
            <a:ext cx="6858000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 В 1995 году на территории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Черской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волости по инициативе агрофирмы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Черская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и её главы В.Р. Сидоренко были начаты подготовительные работы по возведению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пятикупольного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храма.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11 апреля 1998 года, накануне Вербного воскресенья, в жизни верующих, всех работников агрофирмы «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Черская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» и жителей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Черской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волости произошло знаменательное событие: при большом стечении народа было проведено освящение вновь возведённого храма.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Водосвятный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молебен и освящение храма совершил вместе с духовенством архиепископ Псковский и Великолукский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Евсевий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. Он сообщил в проповеди, что храм назван в честь святого равноапостольного князя Владимира, прозванного на Руси Красным Солнышком. Он вошёл в историю как Креститель Руси. При нём она приняла православную веру. </a:t>
            </a:r>
          </a:p>
          <a:p>
            <a:pPr algn="just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Архиеписком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Евсевий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вручил В.Р. Сидоренко Архиерейскую Грамоту за приложенные труды по строительству церкви. В свою очередь В.Р. Сидоренко вручил Владыке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Евсевию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Акт на передачу храма Русской православной церкви. </a:t>
            </a:r>
            <a:endParaRPr lang="ru-RU" sz="1600" b="1" dirty="0"/>
          </a:p>
        </p:txBody>
      </p:sp>
      <p:pic>
        <p:nvPicPr>
          <p:cNvPr id="4098" name="Picture 2" descr="C:\Users\ty54nc\Pictures\фото церкви\черская церковь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99510" cy="2492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5" descr="IMGP0219"/>
          <p:cNvPicPr>
            <a:picLocks noChangeAspect="1" noChangeArrowheads="1"/>
          </p:cNvPicPr>
          <p:nvPr/>
        </p:nvPicPr>
        <p:blipFill>
          <a:blip r:embed="rId4" cstate="print"/>
          <a:srcRect l="7247" t="3828" r="8695" b="10044"/>
          <a:stretch>
            <a:fillRect/>
          </a:stretch>
        </p:blipFill>
        <p:spPr bwMode="auto">
          <a:xfrm>
            <a:off x="3574124" y="-1"/>
            <a:ext cx="3230124" cy="25061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 descr="https://pp.userapi.com/c409421/v409421807/4c1d/RFQqSTlLXQ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42786" y="4005064"/>
            <a:ext cx="1901214" cy="28529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C:\Users\ty54nc\Desktop\Библиотека года 2017\Церкви Палкинского района\Старая уситва Крюково - церковь рождеств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1556792"/>
            <a:ext cx="6730644" cy="4608512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395536" y="620688"/>
            <a:ext cx="600234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Собор Рождества Пресвятой Богородицы.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д. Крюково </a:t>
            </a:r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ty54nc\Desktop\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049" name="Rectangle 1"/>
          <p:cNvSpPr>
            <a:spLocks noChangeArrowheads="1"/>
          </p:cNvSpPr>
          <p:nvPr/>
        </p:nvSpPr>
        <p:spPr bwMode="auto">
          <a:xfrm>
            <a:off x="107504" y="0"/>
            <a:ext cx="6372200" cy="3785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Большим событием для православных христиан стало открытие в деревне Крюково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Новоуситовской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волости 26 октября 2007 года часовни Рождества Пресвятой Богородицы. По словам старожилов, много десятилетий назад здесь на берегу реки Великой стоял красивейший Собор Рождества Пресвятой Богородицы. В годы Великой Отечественной войны храм был полностью разрушен вражескими снарядами, а на месте фундамента образовался холм, который теперь венчает деревянная часовня. Обряд освещения часовни совершил архиепископ Псковский и Великолукский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Евсевий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и, обращаясь к прихожанам, произнес поздравительную речь, на память об этом событии он подарил часовне образ Божией Матери.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      Построена часовня на средства и при непосредственном участии местных благотворителей Дениса Евгеньевича Орлова и Павла Александровича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Куранова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тщательно соблюдающих традиции своей малой Родины, а также мастера - строителя Юрия Михайловича Николаева. Отец Игорь, настоятель Храма Рождества Пресвятой Богородицы, что в Новой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Уситве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теперь и в часовне проводит все церковные службы.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ty54nc\Desktop\38980_20160411_13574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3717032"/>
            <a:ext cx="4480173" cy="297272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1074</Words>
  <Application>Microsoft Office PowerPoint</Application>
  <PresentationFormat>Экран (4:3)</PresentationFormat>
  <Paragraphs>74</Paragraphs>
  <Slides>24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ty54nc</dc:creator>
  <cp:lastModifiedBy>ty54nc</cp:lastModifiedBy>
  <cp:revision>33</cp:revision>
  <dcterms:created xsi:type="dcterms:W3CDTF">2017-04-03T11:58:41Z</dcterms:created>
  <dcterms:modified xsi:type="dcterms:W3CDTF">2017-04-10T10:28:44Z</dcterms:modified>
</cp:coreProperties>
</file>