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3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69" r:id="rId11"/>
    <p:sldId id="266" r:id="rId12"/>
    <p:sldId id="267" r:id="rId13"/>
    <p:sldId id="264" r:id="rId14"/>
    <p:sldId id="265" r:id="rId15"/>
    <p:sldId id="271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86" d="100"/>
          <a:sy n="86" d="100"/>
        </p:scale>
        <p:origin x="-2334" y="-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  <p:transition spd="med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  <p:transition spd="med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ver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7" name="Picture 7" descr="IMGP0951"/>
          <p:cNvPicPr>
            <a:picLocks noChangeAspect="1" noChangeArrowheads="1"/>
          </p:cNvPicPr>
          <p:nvPr/>
        </p:nvPicPr>
        <p:blipFill>
          <a:blip r:embed="rId3" cstate="print"/>
          <a:srcRect l="27941" t="11421" b="11874"/>
          <a:stretch>
            <a:fillRect/>
          </a:stretch>
        </p:blipFill>
        <p:spPr bwMode="auto">
          <a:xfrm>
            <a:off x="0" y="333374"/>
            <a:ext cx="3362325" cy="2550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50863" y="2891235"/>
            <a:ext cx="83439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Ты  идёшь по 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Черской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земле…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C:\Documents and Settings\admin\Рабочий стол\памятники\Б.З.Огнянниково\IMGP4583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37928" t="28813" r="26398" b="40255"/>
          <a:stretch>
            <a:fillRect/>
          </a:stretch>
        </p:blipFill>
        <p:spPr bwMode="auto">
          <a:xfrm>
            <a:off x="6791325" y="261449"/>
            <a:ext cx="2352675" cy="2719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C:\Users\ty54nc\Pictures\природа для конкурса\DSCN0425.JPG"/>
          <p:cNvPicPr>
            <a:picLocks noChangeAspect="1" noChangeArrowheads="1"/>
          </p:cNvPicPr>
          <p:nvPr/>
        </p:nvPicPr>
        <p:blipFill>
          <a:blip r:embed="rId5" cstate="print"/>
          <a:srcRect t="51250"/>
          <a:stretch>
            <a:fillRect/>
          </a:stretch>
        </p:blipFill>
        <p:spPr bwMode="auto">
          <a:xfrm>
            <a:off x="0" y="3514725"/>
            <a:ext cx="9144000" cy="3343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32580" y="0"/>
            <a:ext cx="761221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Областной конкурс юных экскурсоводов «С любовью к малой Родине»</a:t>
            </a:r>
            <a:endParaRPr lang="ru-RU" b="1" cap="none" spc="0" dirty="0">
              <a:ln w="11430"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73675" y="4751372"/>
            <a:ext cx="3130475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u="sng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Авторы:</a:t>
            </a:r>
          </a:p>
          <a:p>
            <a:pPr algn="ctr"/>
            <a:r>
              <a:rPr lang="ru-RU" sz="1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Горанская</a:t>
            </a:r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Кристина Александровна,</a:t>
            </a:r>
          </a:p>
          <a:p>
            <a:pPr algn="ctr"/>
            <a:r>
              <a:rPr lang="ru-RU" sz="1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Лазовская</a:t>
            </a:r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Дарья Николаевна, </a:t>
            </a:r>
          </a:p>
          <a:p>
            <a:pPr algn="ctr"/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 класс</a:t>
            </a:r>
          </a:p>
          <a:p>
            <a:pPr algn="ctr"/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1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Вернявинская</a:t>
            </a:r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средняя школа»</a:t>
            </a:r>
          </a:p>
          <a:p>
            <a:pPr algn="ctr"/>
            <a:r>
              <a:rPr lang="ru-RU" sz="1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Палкинский</a:t>
            </a:r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pPr algn="ctr"/>
            <a:endParaRPr lang="ru-RU" sz="12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u="sng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Руководители: </a:t>
            </a:r>
          </a:p>
          <a:p>
            <a:pPr algn="ctr"/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Алексеева </a:t>
            </a:r>
            <a:r>
              <a:rPr lang="ru-RU" sz="1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Анжелика</a:t>
            </a:r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Витальевна,</a:t>
            </a:r>
          </a:p>
          <a:p>
            <a:pPr algn="ctr"/>
            <a:r>
              <a:rPr lang="ru-RU" sz="1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Ушкачёва</a:t>
            </a:r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Алевтина Евгеньевна</a:t>
            </a:r>
          </a:p>
        </p:txBody>
      </p:sp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4531" y="6027003"/>
            <a:ext cx="9256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Памятник погибшим воинам при освобождении </a:t>
            </a:r>
          </a:p>
          <a:p>
            <a:pPr algn="ctr">
              <a:defRPr/>
            </a:pPr>
            <a:r>
              <a:rPr lang="ru-RU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Черской</a:t>
            </a: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волости   от немецко-фашистских захватчиков</a:t>
            </a:r>
            <a:endParaRPr lang="ru-RU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ty54nc\Desktop\DSCN408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218109" y="0"/>
            <a:ext cx="3925891" cy="229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F:\памятники Черская\Фото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95780"/>
            <a:ext cx="5739788" cy="4304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4536" y="6334780"/>
            <a:ext cx="6313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Братское  захоронение в деревне  Усы</a:t>
            </a:r>
            <a:endParaRPr lang="ru-RU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C:\Users\ty54nc\Pictures\ветераны + братские захорон\2012 БРАТСКИЕ ЗАХОРОН\IMGP4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2675" y="1507331"/>
            <a:ext cx="5521325" cy="4140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323850" y="5668060"/>
            <a:ext cx="4533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0663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 братской  могиле  в  деревне  Усы  захоронено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855 погибших воина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E:\памятники\IMGP39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" y="3105150"/>
            <a:ext cx="3336174" cy="2502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Фото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26" y="0"/>
            <a:ext cx="2124074" cy="2834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50840" y="2672060"/>
            <a:ext cx="155587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2010года</a:t>
            </a:r>
            <a:endParaRPr lang="ru-RU" sz="2000" b="1" cap="none" spc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91382" y="5158859"/>
            <a:ext cx="3237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 реконструкц</a:t>
            </a:r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ии</a:t>
            </a:r>
            <a:endParaRPr lang="ru-RU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169" name="Picture 1" descr="C:\Users\ty54nc\Desktop\конк. Экскурсия - 2016\для презентации\DSCN1663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b="11901"/>
          <a:stretch>
            <a:fillRect/>
          </a:stretch>
        </p:blipFill>
        <p:spPr bwMode="auto">
          <a:xfrm>
            <a:off x="209320" y="165253"/>
            <a:ext cx="2392783" cy="3197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ty54nc\Desktop\конк. Экскурсия - 2016\для презентации\золотов Н.К\filterimage.jpg"/>
          <p:cNvPicPr>
            <a:picLocks noChangeAspect="1" noChangeArrowheads="1"/>
          </p:cNvPicPr>
          <p:nvPr/>
        </p:nvPicPr>
        <p:blipFill>
          <a:blip r:embed="rId4" cstate="print"/>
          <a:srcRect l="7266" t="48927" r="1542" b="19224"/>
          <a:stretch>
            <a:fillRect/>
          </a:stretch>
        </p:blipFill>
        <p:spPr bwMode="auto">
          <a:xfrm>
            <a:off x="177010" y="3414698"/>
            <a:ext cx="6294950" cy="310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E:\памятники\IMGP39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9287" y="-1"/>
            <a:ext cx="4384713" cy="328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Picture 10" descr="C:\Documents and Settings\admin\Рабочий стол\памятники\Б.З.Огнянниково\IMGP4583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-1" y="-1"/>
            <a:ext cx="3933023" cy="524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1" descr="C:\Documents and Settings\admin\Рабочий стол\памятники\Б.З.Огнянниково\IMGP4584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076699" y="2311294"/>
            <a:ext cx="4758829" cy="356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6206609"/>
            <a:ext cx="685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Братское   захоронение    д. </a:t>
            </a:r>
            <a:r>
              <a:rPr lang="ru-RU" sz="2800" b="1" kern="1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Огнянниково</a:t>
            </a:r>
            <a:endParaRPr lang="ru-RU" sz="2800" b="1" kern="1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3825" y="5344210"/>
            <a:ext cx="3819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братской  могиле  захоронено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776  солдат и офицеров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IMGP19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5317" y="0"/>
            <a:ext cx="2693962" cy="2005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IMGP19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3002" y="0"/>
            <a:ext cx="2610998" cy="1959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036507" y="1706133"/>
            <a:ext cx="152041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  2011 года</a:t>
            </a:r>
            <a:endParaRPr lang="ru-RU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1367" y="4750115"/>
            <a:ext cx="32372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 реконструкции</a:t>
            </a:r>
            <a:endParaRPr lang="ru-RU" sz="2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1026" name="Picture 2" descr="C:\Users\ty54nc\Desktop\конк. Экскурсия - 2016\для презентации\00000092.jpg"/>
          <p:cNvPicPr>
            <a:picLocks noChangeAspect="1" noChangeArrowheads="1"/>
          </p:cNvPicPr>
          <p:nvPr/>
        </p:nvPicPr>
        <p:blipFill>
          <a:blip r:embed="rId3" cstate="print"/>
          <a:srcRect l="11458" t="6927" r="3229" b="11762"/>
          <a:stretch>
            <a:fillRect/>
          </a:stretch>
        </p:blipFill>
        <p:spPr bwMode="auto">
          <a:xfrm>
            <a:off x="4627348" y="314325"/>
            <a:ext cx="4272968" cy="289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ty54nc\Desktop\конк. Экскурсия - 2016\для презентации\Архипов\5224435236dcbdcb6b2df0dff7a1a4e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8234" y="0"/>
            <a:ext cx="1762126" cy="2513727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477745"/>
            <a:ext cx="24955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4E515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4E515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Советского Союза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4E515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(Орден Ленина и медаль «Золотая звезда»)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3834"/>
            <a:ext cx="2505075" cy="106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12696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Архипов</a:t>
            </a:r>
            <a:endParaRPr kumimoji="0" lang="ru-RU" sz="2000" b="1" i="0" u="none" strike="noStrike" normalizeH="0" baseline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Юрий Михайлович</a:t>
            </a:r>
            <a:endParaRPr kumimoji="0" lang="ru-RU" sz="2000" b="1" i="0" u="none" strike="noStrike" normalizeH="0" baseline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467225" y="457200"/>
            <a:ext cx="209550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3" name="Picture 9" descr="C:\Users\ty54nc\Desktop\конк. Экскурсия - 2016\для презентации\Архипов\00000183.JPG"/>
          <p:cNvPicPr>
            <a:picLocks noChangeAspect="1" noChangeArrowheads="1"/>
          </p:cNvPicPr>
          <p:nvPr/>
        </p:nvPicPr>
        <p:blipFill>
          <a:blip r:embed="rId5" cstate="print"/>
          <a:srcRect l="5918" t="43333" b="5000"/>
          <a:stretch>
            <a:fillRect/>
          </a:stretch>
        </p:blipFill>
        <p:spPr bwMode="auto">
          <a:xfrm>
            <a:off x="0" y="2647950"/>
            <a:ext cx="5386372" cy="421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8" name="Picture 6" descr="C:\Documents and Settings\Admin\Рабочий стол\памятники Черская\Фото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88" y="1122458"/>
            <a:ext cx="4179098" cy="5572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58708" y="4000061"/>
            <a:ext cx="48852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Памятный знак  установлен  в 2006 году силами жителей деревни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Черская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 месте нахождения немецкого концлагеря. 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память  о военнопленных погибших на нашей земле.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809" y="3176885"/>
            <a:ext cx="63374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ty54nc\Pictures\катр 9 мая\0d1369ee48f6dc9b2f104443db43920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7428" y="3648074"/>
            <a:ext cx="4061585" cy="4054475"/>
          </a:xfrm>
          <a:prstGeom prst="rect">
            <a:avLst/>
          </a:prstGeom>
          <a:noFill/>
        </p:spPr>
      </p:pic>
      <p:pic>
        <p:nvPicPr>
          <p:cNvPr id="1029" name="Picture 5" descr="C:\Users\ty54nc\Pictures\клипарты\клипарт 9 мая\0_c935f_67763e91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" y="4314825"/>
            <a:ext cx="4038601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7223" y="344168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u="sng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Авторы:</a:t>
            </a:r>
          </a:p>
          <a:p>
            <a:pPr algn="ctr"/>
            <a:r>
              <a:rPr lang="ru-RU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Горанская</a:t>
            </a:r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Кристина Александровна,</a:t>
            </a:r>
          </a:p>
          <a:p>
            <a:pPr algn="ctr"/>
            <a:r>
              <a:rPr lang="ru-RU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Лазовская</a:t>
            </a:r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Дарья Николаевна, </a:t>
            </a:r>
          </a:p>
          <a:p>
            <a:pPr algn="ctr"/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 класс</a:t>
            </a:r>
          </a:p>
          <a:p>
            <a:pPr algn="ctr"/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Вернявинская</a:t>
            </a:r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средняя школа»</a:t>
            </a:r>
          </a:p>
          <a:p>
            <a:pPr algn="ctr"/>
            <a:endParaRPr lang="ru-RU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Руководители: </a:t>
            </a:r>
          </a:p>
          <a:p>
            <a:pPr algn="ctr"/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Алексеева </a:t>
            </a:r>
            <a:r>
              <a:rPr lang="ru-RU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Анжелика</a:t>
            </a:r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Витальевна,</a:t>
            </a:r>
          </a:p>
          <a:p>
            <a:pPr algn="ctr"/>
            <a:r>
              <a:rPr lang="ru-RU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Ушкачёва</a:t>
            </a:r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Алевтина Евгеньевна</a:t>
            </a:r>
          </a:p>
          <a:p>
            <a:pPr algn="ctr"/>
            <a:endParaRPr lang="ru-RU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2016 год</a:t>
            </a:r>
          </a:p>
          <a:p>
            <a:pPr algn="ctr"/>
            <a:endParaRPr lang="ru-RU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933576" y="190500"/>
            <a:ext cx="7210424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Ты идёшь по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Черской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земле…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Мы просим тебя: «Пожалуйста,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Осторожней ступай по ней,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Не топчи её так безжалостно!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Видишь раны на ней кругом,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Раны вечные, не заживающие…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Слышишь вой бросаемых бомб,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Визг снарядов, «Ура» несмолкающее?»…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Это было… железными зубьями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когтями стальными острыми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грунт вцепилась «Пантера» лютая,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Неприступная, с виду  - грозная.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Наша армия шла в наступление.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Гнала прочь ненавистных захватчиков,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 они до последнего времени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Всё хотели вернуть утраченное,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воздвигнули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страшную линию.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 ней связали надежды последние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Окрестили её громким именем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И, зарывшись, не ждав нападения…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Нам раздумывать не было времени,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Нужно было прорвать фронт  - и кончено!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собрав воедино всю ненависть,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Мы пошли в наступление мощное,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Все разящей лавиною огненной…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Огрызнулась «Пантера»  в ярости,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бой неравный, вступив с ней озлобленной,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Не на жизнь, а насмерть дрались мы …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Это было… Люди помните…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Это время кровавое, грозное!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Всё прошло. И остались лишь  холмики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Небольшие, с красными звёздами в Усах,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Огнянникково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небольшие такие памятные,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Вороненском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братском кладбище….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всё едут матери старенькие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могилы сынов  отыскавшихся.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Но лежат на полях и не найденные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Под землёю надёжно укрытые,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Не имеющие даже холмика,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Неизвестные, но не забытые!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сегодня клянёмся мы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Над могилами этими Братскими,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Помнить вено те годы суровые…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Нина  Михайлова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(ученица 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Черской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средней школы, 1975год)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3" name="Picture 3" descr="C:\Users\ty54nc\Desktop\конк. Экскурсия - 2016\для презентации\Дмитриева Н И Погост Чирской Христорождественский\Чирской погост (1).JPG"/>
          <p:cNvPicPr>
            <a:picLocks noChangeAspect="1" noChangeArrowheads="1"/>
          </p:cNvPicPr>
          <p:nvPr/>
        </p:nvPicPr>
        <p:blipFill>
          <a:blip r:embed="rId3" cstate="print"/>
          <a:srcRect l="28438" r="39687" b="11094"/>
          <a:stretch>
            <a:fillRect/>
          </a:stretch>
        </p:blipFill>
        <p:spPr bwMode="auto">
          <a:xfrm>
            <a:off x="-1" y="3028950"/>
            <a:ext cx="2059207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Users\ty54nc\Desktop\конк. Экскурсия - 2016\для презентации\2012 БРАТСКИЕ ЗАХОРОН\IMGP4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4735" y="4461735"/>
            <a:ext cx="3195020" cy="239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5361" name="Picture 1" descr="C:\Users\ty54nc\Pictures\фоны\фон о ВОВ\500-12451-562-21ob-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25378"/>
            <a:ext cx="6794938" cy="453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C:\Users\ty54nc\Desktop\музей\Харитонов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138" y="0"/>
            <a:ext cx="2513188" cy="375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705100" y="2486025"/>
            <a:ext cx="4143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Петр Тимофеевич Харитонов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Герой Советского Союза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8" name="Picture 4" descr="C:\Users\ty54nc\Desktop\Немецкая-мотопехота-при-поддержке-танков-ведет-бой-за-деревню-Соловь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63" y="2711748"/>
            <a:ext cx="5856312" cy="3923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ty54nc\Pictures\фоны\фон о ВОВ\фото война\c443ec05a6d512d3f64c7251808019e5.jpg.pagespeed.ce.j8sH-JWBJU.jpg"/>
          <p:cNvPicPr>
            <a:picLocks noChangeAspect="1" noChangeArrowheads="1"/>
          </p:cNvPicPr>
          <p:nvPr/>
        </p:nvPicPr>
        <p:blipFill>
          <a:blip r:embed="rId4" cstate="print"/>
          <a:srcRect t="9382"/>
          <a:stretch>
            <a:fillRect/>
          </a:stretch>
        </p:blipFill>
        <p:spPr bwMode="auto">
          <a:xfrm>
            <a:off x="4591050" y="515844"/>
            <a:ext cx="4438649" cy="301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989" y="1203080"/>
            <a:ext cx="401424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Черская</a:t>
            </a: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волость 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оды оккупации: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08.07.1941-18.04.1944</a:t>
            </a:r>
            <a:endParaRPr lang="ru-RU" sz="3200" b="1" cap="none" spc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14337" name="Picture 1" descr="C:\Users\ty54nc\Desktop\конк. Экскурсия - 2016\для презентации\0000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3850"/>
            <a:ext cx="4727458" cy="653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расноармейцы обследуют захваченный ими немецкий окоп на линии «Пантера»"/>
          <p:cNvPicPr/>
          <p:nvPr/>
        </p:nvPicPr>
        <p:blipFill>
          <a:blip r:embed="rId4" cstate="print"/>
          <a:srcRect l="33231" r="10349" b="37407"/>
          <a:stretch>
            <a:fillRect/>
          </a:stretch>
        </p:blipFill>
        <p:spPr bwMode="auto">
          <a:xfrm>
            <a:off x="5955479" y="825875"/>
            <a:ext cx="3019425" cy="371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64145" y="0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1430"/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Линия «Пантера»</a:t>
            </a:r>
            <a:endParaRPr lang="ru-RU" sz="2400" b="1" dirty="0" smtClean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1849" y="4672444"/>
            <a:ext cx="44321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Самыми мощными оборонительными узлами были Остров - Псков. </a:t>
            </a:r>
          </a:p>
          <a:p>
            <a:pPr algn="ctr"/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1 километр линии укреплений приходилось в среднем до 8 дотов и 12 дзотов. Также она включала противотанковые и противопехотные минные поля и противотанковые рвы.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 descr="C:\Users\ty54nc\Desktop\для презентации\Дмитриева Н И Погост Чирской Христорождественский\Храм в 1918 г.-2.jpg"/>
          <p:cNvPicPr/>
          <p:nvPr/>
        </p:nvPicPr>
        <p:blipFill>
          <a:blip r:embed="rId3" cstate="print"/>
          <a:srcRect b="52964"/>
          <a:stretch>
            <a:fillRect/>
          </a:stretch>
        </p:blipFill>
        <p:spPr bwMode="auto">
          <a:xfrm>
            <a:off x="0" y="1914525"/>
            <a:ext cx="9144000" cy="494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3" name="Picture 1" descr="C:\Users\ty54nc\Desktop\конк. Экскурсия - 2016\для презентации\Дмитриева Н И Погост Чирской Христорождественский\Палкино.jpg"/>
          <p:cNvPicPr>
            <a:picLocks noChangeAspect="1" noChangeArrowheads="1"/>
          </p:cNvPicPr>
          <p:nvPr/>
        </p:nvPicPr>
        <p:blipFill>
          <a:blip r:embed="rId4" cstate="print"/>
          <a:srcRect b="2911"/>
          <a:stretch>
            <a:fillRect/>
          </a:stretch>
        </p:blipFill>
        <p:spPr bwMode="auto">
          <a:xfrm>
            <a:off x="0" y="0"/>
            <a:ext cx="2766596" cy="4029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IMGP0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0775" y="130349"/>
            <a:ext cx="2618524" cy="1955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222098" y="1710035"/>
            <a:ext cx="245291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мете бывшей церкви</a:t>
            </a:r>
            <a:endParaRPr lang="ru-RU" sz="16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2289" name="Picture 1" descr="C:\Users\ty54nc\Desktop\конк. Экскурсия - 2016\для презентации\00000162.JPG"/>
          <p:cNvPicPr>
            <a:picLocks noChangeAspect="1" noChangeArrowheads="1"/>
          </p:cNvPicPr>
          <p:nvPr/>
        </p:nvPicPr>
        <p:blipFill>
          <a:blip r:embed="rId3" cstate="print"/>
          <a:srcRect l="6141" t="5767" r="4447" b="6593"/>
          <a:stretch>
            <a:fillRect/>
          </a:stretch>
        </p:blipFill>
        <p:spPr bwMode="auto">
          <a:xfrm>
            <a:off x="0" y="2175641"/>
            <a:ext cx="6446726" cy="4682359"/>
          </a:xfrm>
          <a:prstGeom prst="rect">
            <a:avLst/>
          </a:prstGeom>
          <a:noFill/>
        </p:spPr>
      </p:pic>
      <p:pic>
        <p:nvPicPr>
          <p:cNvPr id="6" name="Picture 2" descr="D:\Documents and Settings\Admin\Рабочий стол\DSCN05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54909">
            <a:off x="5672793" y="259186"/>
            <a:ext cx="2494889" cy="3757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4" name="Picture 2" descr="C:\Users\ty54nc\Desktop\фото  музей\DSCN054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2883050"/>
            <a:ext cx="3930153" cy="2624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19076" y="5500985"/>
            <a:ext cx="2781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братской  могиле 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д. Воронино захоронено </a:t>
            </a:r>
          </a:p>
          <a:p>
            <a:pPr algn="ctr"/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1723  воина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 descr="C:\Users\ty54nc\Desktop\конк. Экскурсия - 2016\для презентации\2012 БРАТСКИЕ ЗАХОРОН\IMGP4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3049" y="0"/>
            <a:ext cx="2077066" cy="287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5034138"/>
            <a:ext cx="1028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2014 год</a:t>
            </a:r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ty54nc\Desktop\конк. Экскурсия - 2016\для презентации\2012 БРАТСКИЕ ЗАХОРОН\IMGP48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6551" y="61858"/>
            <a:ext cx="3657599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838262" y="2315030"/>
            <a:ext cx="1028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2012 год</a:t>
            </a:r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ty54nc\Desktop\DSCN3043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820520" y="2845335"/>
            <a:ext cx="5152913" cy="3865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744856" y="6152143"/>
            <a:ext cx="1028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год</a:t>
            </a:r>
            <a:endParaRPr lang="ru-RU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ty54nc\Desktop\DSCN40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535971" cy="252039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87425" y="2351449"/>
            <a:ext cx="1475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 1981 года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6334780"/>
            <a:ext cx="6066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Братское   захоронение  д. Воронино</a:t>
            </a:r>
            <a:endParaRPr lang="ru-RU" sz="2800" b="1" kern="1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241" name="Picture 1" descr="C:\Users\ty54nc\Desktop\конк. Экскурсия - 2016\для презентации\DSCN3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50898" cy="2963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ty54nc\Desktop\Меропр. 2016\ФОТО  митинг 2016\IMG_1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292" y="3980059"/>
            <a:ext cx="3657599" cy="274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ty54nc\Desktop\Меропр. 2016\ФОТО  митинг 2016\IMG_11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2613" y="4074461"/>
            <a:ext cx="3711388" cy="278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732204" y="5215235"/>
            <a:ext cx="177484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Митинг 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 мая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ty54nc\Desktop\DSCN40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7309" y="0"/>
            <a:ext cx="4346691" cy="2571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Users\ty54nc\Desktop\док. 2015г\статья и фото о митинге\IMG_07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8658" y="2418061"/>
            <a:ext cx="2646381" cy="198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</TotalTime>
  <Words>509</Words>
  <Application>Microsoft Office PowerPoint</Application>
  <PresentationFormat>Экран (4:3)</PresentationFormat>
  <Paragraphs>106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ty54nc</cp:lastModifiedBy>
  <cp:revision>42</cp:revision>
  <dcterms:created xsi:type="dcterms:W3CDTF">2013-11-19T05:52:05Z</dcterms:created>
  <dcterms:modified xsi:type="dcterms:W3CDTF">2016-10-27T12:15:23Z</dcterms:modified>
</cp:coreProperties>
</file>