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3" r:id="rId10"/>
    <p:sldId id="272" r:id="rId11"/>
    <p:sldId id="269" r:id="rId12"/>
    <p:sldId id="270" r:id="rId13"/>
    <p:sldId id="266" r:id="rId14"/>
    <p:sldId id="267" r:id="rId15"/>
    <p:sldId id="268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09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4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11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4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87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84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18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0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1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2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96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7E4FFFE-E17C-4526-BA7C-600269BC50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70FD4E7-A17D-4377-8EA6-B58C725DF62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01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2"/>
                </a:solidFill>
              </a:rPr>
              <a:t>Перестройка 2020: </a:t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4000" dirty="0" smtClean="0">
                <a:solidFill>
                  <a:schemeClr val="tx2"/>
                </a:solidFill>
              </a:rPr>
              <a:t>новые реалии – новые идеи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84741" y="5177960"/>
            <a:ext cx="3243648" cy="1027393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Осадчая Ирина Валериановна, </a:t>
            </a:r>
          </a:p>
          <a:p>
            <a:r>
              <a:rPr lang="ru-RU" i="1" dirty="0" smtClean="0">
                <a:solidFill>
                  <a:schemeClr val="tx2"/>
                </a:solidFill>
              </a:rPr>
              <a:t>директор осп «Псковская областная библиотека для детей  и юношества им. В.А. Каверина»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03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Искусство в псковских храмах. </a:t>
            </a:r>
            <a:r>
              <a:rPr lang="ru-RU" sz="4000" dirty="0" smtClean="0">
                <a:solidFill>
                  <a:schemeClr val="accent2"/>
                </a:solidFill>
              </a:rPr>
              <a:t>Конференция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80" y="2084832"/>
            <a:ext cx="7487120" cy="46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29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51.userapi.com/impf/0_nnbZmjGE_ZziXSjrxVLNLsqPHNxnVfOwfa9g/iPTQZTkpbwg.jpg?size=1280x439&amp;quality=96&amp;proxy=1&amp;sign=16bf0ab414b2730f62a63b89683d9ea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8" y="341467"/>
            <a:ext cx="8279801" cy="29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60.userapi.com/impf/8dyUecI80oq_3z5EZx6n3DVwagg96vH1jhow1w/Z1_P3ugVVto.jpg?size=1440x2160&amp;quality=96&amp;proxy=1&amp;sign=09899dcdcf715a61730fedd94c39cc7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04" y="341467"/>
            <a:ext cx="2045428" cy="30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68.userapi.com/impf/j-qY35DB5i13TAUGeN7O2T4PeobA21OZP7076Q/NJYhpbweqCw.jpg?size=1529x2160&amp;quality=96&amp;proxy=1&amp;sign=c031382b16f5b505df00f284fed62e0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04" y="3551613"/>
            <a:ext cx="2045428" cy="288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35.userapi.com/impf/0ChLTKlo1osX1iI12UdN48ZVCQl7sOabGnvOsg/xvii3IADEyE.jpg?size=1920x1440&amp;quality=96&amp;proxy=1&amp;sign=46d6ec03baf60946dd56c584b787359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8" y="3551613"/>
            <a:ext cx="3804408" cy="28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psv4.userapi.com/c536236/u178924937/docs/d32/c2ba974c46f0/MG_1747.jpg?extra=wJc2E9WRd0aBpnD8VinruTFc4b6Ro_OEiSKm5sJ1DDcJn7ZedlygUWxyFUIa0yJ9E1b-5G7y_AeLtrkHvsa-EsBHIvjko26iV9prU8Ylh2MvJdomqjdsmznYxaA4ErFCa5V1lI_TqXX2iUwwzZ5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11" y="3551613"/>
            <a:ext cx="4279958" cy="28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47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020" y="247135"/>
            <a:ext cx="9720072" cy="1161600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accent2"/>
                </a:solidFill>
              </a:rPr>
              <a:t>Квартирник</a:t>
            </a:r>
            <a:r>
              <a:rPr lang="ru-RU" sz="4000" dirty="0" smtClean="0">
                <a:solidFill>
                  <a:schemeClr val="accent2"/>
                </a:solidFill>
              </a:rPr>
              <a:t> в </a:t>
            </a:r>
            <a:r>
              <a:rPr lang="ru-RU" sz="4000" dirty="0" err="1" smtClean="0">
                <a:solidFill>
                  <a:schemeClr val="accent2"/>
                </a:solidFill>
              </a:rPr>
              <a:t>каверинке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11266" name="Picture 2" descr="https://sun9-75.userapi.com/impf/fiMhoQzs9qm7G_n3YkeNlt8YCSrSykCCUj5rxA/XQgP08w4VwI.jpg?size=1440x2160&amp;quality=96&amp;proxy=1&amp;sign=373bc96a64cc535d125bac2b74cbdde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28" y="1347536"/>
            <a:ext cx="1740641" cy="26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33.userapi.com/impf/PLwSNgGAQ9nDF4ohzJILuT4-TmKUeu-rjTI5cw/WH8kb5P2WjQ.jpg?size=1440x2160&amp;quality=96&amp;proxy=1&amp;sign=cf23917a70d9a936ba45c96a43e46c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23" y="1347536"/>
            <a:ext cx="1740641" cy="26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64.userapi.com/impf/eKxSV0-HM4ObujrD6X4aG9dMzzCG-dNYrKrFeQ/VNzgNiYlrlE.jpg?size=1775x2160&amp;quality=96&amp;proxy=1&amp;sign=522eb595e5156cf31b7292b3470b2b8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84" y="1347535"/>
            <a:ext cx="2145581" cy="26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un9-43.userapi.com/impf/5xNq0h8aV7-EKSnQ2OVYge4eab118w9tCHKmTQ/aTdB7UF9LfE.jpg?size=2560x1707&amp;quality=96&amp;proxy=1&amp;sign=d1069e1ec2fceb7ac9b1839ec3abcb4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r="35308"/>
          <a:stretch/>
        </p:blipFill>
        <p:spPr bwMode="auto">
          <a:xfrm>
            <a:off x="5808757" y="1347536"/>
            <a:ext cx="2300234" cy="26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75.userapi.com/impf/AEa14HmWGXodRcTGTvratUY-XoQne1o70wWTVQ/yCh_fUemM_o.jpg?size=1920x1280&amp;quality=96&amp;proxy=1&amp;sign=e521517b8e6e15ed9ca9da515afef748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r="13943"/>
          <a:stretch/>
        </p:blipFill>
        <p:spPr bwMode="auto">
          <a:xfrm>
            <a:off x="3884919" y="4057682"/>
            <a:ext cx="3206110" cy="25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29.userapi.com/impf/q8K5XFH7aBj1Tg9kOTx3O_Cu6dTSh2Xnni1Lmg/Ftye3FlRT_s.jpg?size=1920x1280&amp;quality=96&amp;proxy=1&amp;sign=e9bf58b081cc6581c1c5365544a311b6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7"/>
          <a:stretch/>
        </p:blipFill>
        <p:spPr bwMode="auto">
          <a:xfrm>
            <a:off x="7278374" y="4057682"/>
            <a:ext cx="3167209" cy="258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un9-69.userapi.com/impf/gsH5kMPJ3FrT_YoeWAtOESOutsIlJb6CZewwTg/OIXyRz9Az0A.jpg?size=1527x2160&amp;quality=96&amp;proxy=1&amp;sign=44748503588dcd63662c8a7565d10e2e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28" y="4057682"/>
            <a:ext cx="1824119" cy="258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9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274" y="31055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</a:rPr>
              <a:t>Всемирная ночь Гарри Поттера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3" y="1249517"/>
            <a:ext cx="3910196" cy="4458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95" y="1249517"/>
            <a:ext cx="3813395" cy="4458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04" y="1249517"/>
            <a:ext cx="3416350" cy="44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2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18.userapi.com/impf/XJPqq5_rLc6WaZjCEcv1poxW76NqHts1P69yhw/WK0wfzoZGyE.jpg?size=2560x1707&amp;quality=96&amp;proxy=1&amp;sign=50802d516686393d47e1b2e799a4bfb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0" y="245804"/>
            <a:ext cx="539894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32.userapi.com/impf/fZWdqUlaQBMnwV0zvgIC_jXlrz9pVJmsbLcJdg/L5wbFM5HtYk.jpg?size=2560x1707&amp;quality=96&amp;proxy=1&amp;sign=964990f7caee3ad8c75b7699a8a2d80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36" y="245804"/>
            <a:ext cx="539894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.userapi.com/impf/jZxDJBLeWdvxx-4p780aE1BPBy32Vl_wxcijdg/gr-7dHkX6lg.jpg?size=2560x1707&amp;quality=96&amp;proxy=1&amp;sign=6acba4d07d9347b568ed06da0fa52b6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/>
          <a:stretch/>
        </p:blipFill>
        <p:spPr bwMode="auto">
          <a:xfrm>
            <a:off x="237954" y="3994021"/>
            <a:ext cx="3351551" cy="24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27.userapi.com/impf/VJZ8pzjXvTeGkiO_ZlhT3lmzRdc7B23Z2tPOaw/d9rqoYgZ4xI.jpg?size=1440x2160&amp;quality=96&amp;proxy=1&amp;sign=89af0f2319d3537a92f94ec043507af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03" y="3994021"/>
            <a:ext cx="1626487" cy="24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55.userapi.com/impf/QoYyDzm20mXKfG2GbKOjgl56ykPqFNhXvAn4WQ/uUBKbLUrPXc.jpg?size=2560x1707&amp;quality=96&amp;proxy=1&amp;sign=ccf331fafcfb75a98874931eaa191ac6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/>
          <a:stretch/>
        </p:blipFill>
        <p:spPr bwMode="auto">
          <a:xfrm>
            <a:off x="8536839" y="3994021"/>
            <a:ext cx="3346911" cy="24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27.userapi.com/impf/w6xRvfqBh_dfBpXlFmsRBr2Lk-gpBSthmtchoA/79ildrujXHw.jpg?size=1440x2160&amp;quality=96&amp;proxy=1&amp;sign=75add1dd8d9d38048bf64902cddae2e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41" y="3994021"/>
            <a:ext cx="1626487" cy="24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7.userapi.com/impf/TNMokOrtR_C2hYntJKPNujeX8JQbeOhKjzTGVQ/fxp8u81eMDk.jpg?size=2560x1707&amp;quality=96&amp;proxy=1&amp;sign=cbd504d9e043f04fb8c8720dd6a77054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5" r="25192"/>
          <a:stretch/>
        </p:blipFill>
        <p:spPr bwMode="auto">
          <a:xfrm>
            <a:off x="6972579" y="3994021"/>
            <a:ext cx="1520010" cy="24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65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/>
          <a:stretch/>
        </p:blipFill>
        <p:spPr>
          <a:xfrm>
            <a:off x="7175157" y="3188042"/>
            <a:ext cx="4791282" cy="3464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260" y="128276"/>
            <a:ext cx="1982180" cy="2973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32" y="128275"/>
            <a:ext cx="1982181" cy="2973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006" y="128275"/>
            <a:ext cx="1982180" cy="2973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402" y="3188042"/>
            <a:ext cx="3464011" cy="34640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08" y="128275"/>
            <a:ext cx="2122851" cy="2973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8" y="2036098"/>
            <a:ext cx="3295693" cy="46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68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133" y="708783"/>
            <a:ext cx="4973018" cy="121063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ru-RU" sz="4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Наука_в_деталях</a:t>
            </a:r>
            <a:endParaRPr lang="ru-RU" sz="4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05" y="2146749"/>
            <a:ext cx="4143800" cy="4421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7" y="2146750"/>
            <a:ext cx="3164202" cy="4386978"/>
          </a:xfrm>
          <a:prstGeom prst="rect">
            <a:avLst/>
          </a:prstGeom>
        </p:spPr>
      </p:pic>
      <p:pic>
        <p:nvPicPr>
          <p:cNvPr id="13314" name="Picture 2" descr="https://sun9-38.userapi.com/impg/wzM13b5WCWlpty9O2ZFYJ_C2SVaVBwTa5yBbIQ/dUJB3zfL3vw.jpg?size=1201x1600&amp;quality=96&amp;proxy=1&amp;sign=d67f19c102dd57e3ec86d85a1804d7e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7" r="12327" b="10436"/>
          <a:stretch/>
        </p:blipFill>
        <p:spPr bwMode="auto">
          <a:xfrm>
            <a:off x="7865866" y="2146749"/>
            <a:ext cx="3796169" cy="44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11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069" y="1178009"/>
            <a:ext cx="6192217" cy="472440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Февраль – Математика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Март – Биология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Апрель – Механика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Май – География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Июнь – Агрономия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Август – Археология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Сентябрь – Языкознание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Октябрь – Физика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Ноябрь – Химия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Декабрь - История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116" y="1182129"/>
            <a:ext cx="5586601" cy="485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170" y="358875"/>
            <a:ext cx="11063415" cy="1071329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</a:rPr>
              <a:t>Бесплатная книжная помощь </a:t>
            </a:r>
            <a:r>
              <a:rPr lang="ru-RU" sz="4000" dirty="0" err="1" smtClean="0">
                <a:solidFill>
                  <a:schemeClr val="accent2"/>
                </a:solidFill>
              </a:rPr>
              <a:t>Каверинки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t="16132" r="11533" b="2700"/>
          <a:stretch/>
        </p:blipFill>
        <p:spPr>
          <a:xfrm>
            <a:off x="930875" y="1244159"/>
            <a:ext cx="5115697" cy="5501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72" y="1430204"/>
            <a:ext cx="4557971" cy="2560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72" y="4138484"/>
            <a:ext cx="4636063" cy="26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0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770" y="327425"/>
            <a:ext cx="4838638" cy="1499616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chemeClr val="accent2"/>
                </a:solidFill>
              </a:rPr>
              <a:t>Книжкин</a:t>
            </a:r>
            <a:r>
              <a:rPr lang="ru-RU" sz="4000" dirty="0" smtClean="0">
                <a:solidFill>
                  <a:schemeClr val="accent2"/>
                </a:solidFill>
              </a:rPr>
              <a:t> год 2020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70" y="1553777"/>
            <a:ext cx="3530234" cy="47069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94" y="1553777"/>
            <a:ext cx="3530235" cy="4706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" r="5600"/>
          <a:stretch/>
        </p:blipFill>
        <p:spPr>
          <a:xfrm>
            <a:off x="8189133" y="1553777"/>
            <a:ext cx="3006092" cy="2353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18" y="3998696"/>
            <a:ext cx="3016081" cy="22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6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9213" r="1919" b="23992"/>
          <a:stretch/>
        </p:blipFill>
        <p:spPr>
          <a:xfrm>
            <a:off x="2117125" y="2042984"/>
            <a:ext cx="1812108" cy="1738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1524" b="29268"/>
          <a:stretch/>
        </p:blipFill>
        <p:spPr>
          <a:xfrm>
            <a:off x="2117125" y="181232"/>
            <a:ext cx="1812108" cy="1779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3"/>
          <a:stretch/>
        </p:blipFill>
        <p:spPr>
          <a:xfrm>
            <a:off x="171449" y="2042984"/>
            <a:ext cx="1856603" cy="1738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20466"/>
          <a:stretch/>
        </p:blipFill>
        <p:spPr>
          <a:xfrm>
            <a:off x="171450" y="181232"/>
            <a:ext cx="1856603" cy="17793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3958280"/>
            <a:ext cx="3757784" cy="2818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14504" r="-360" b="16906"/>
          <a:stretch/>
        </p:blipFill>
        <p:spPr>
          <a:xfrm>
            <a:off x="4018305" y="181232"/>
            <a:ext cx="5506815" cy="3777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20" y="255373"/>
            <a:ext cx="2374630" cy="36081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1" b="19828"/>
          <a:stretch/>
        </p:blipFill>
        <p:spPr>
          <a:xfrm>
            <a:off x="4157273" y="4078072"/>
            <a:ext cx="2227049" cy="2520436"/>
          </a:xfrm>
          <a:prstGeom prst="rect">
            <a:avLst/>
          </a:prstGeom>
        </p:spPr>
      </p:pic>
      <p:pic>
        <p:nvPicPr>
          <p:cNvPr id="1026" name="Picture 2" descr="https://sun9-35.userapi.com/impg/CdAHT6e3bBITJgGmhikYDkf1uOiahUt537-iUg/caAjw8n_k3A.jpg?size=1620x2160&amp;quality=96&amp;proxy=1&amp;sign=4a9a058dddedb02d6d30bd56120b1826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5"/>
          <a:stretch/>
        </p:blipFill>
        <p:spPr bwMode="auto">
          <a:xfrm>
            <a:off x="6785366" y="4078072"/>
            <a:ext cx="2342162" cy="25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0.userapi.com/impg/EBJEfo4x1ukTmS2NiJFufmxfH1bpQGVEbNr5PQ/hAZ6aAlPe8I.jpg?size=883x1080&amp;quality=96&amp;proxy=1&amp;sign=db176a510a147fa3188ba98756df8cae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7"/>
          <a:stretch/>
        </p:blipFill>
        <p:spPr bwMode="auto">
          <a:xfrm>
            <a:off x="9525120" y="4078072"/>
            <a:ext cx="2387144" cy="251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4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241" y="585216"/>
            <a:ext cx="10393515" cy="1499616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«На фронте и в тылу: «Два капитана»</a:t>
            </a:r>
            <a:br>
              <a:rPr lang="ru-RU" sz="40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Онлайн-марафон </a:t>
            </a:r>
            <a:r>
              <a:rPr lang="ru-RU" sz="2800" dirty="0" smtClean="0">
                <a:solidFill>
                  <a:schemeClr val="accent2"/>
                </a:solidFill>
              </a:rPr>
              <a:t>"</a:t>
            </a:r>
            <a:r>
              <a:rPr lang="ru-RU" sz="2800" dirty="0">
                <a:solidFill>
                  <a:schemeClr val="accent2"/>
                </a:solidFill>
              </a:rPr>
              <a:t>Читаем "Двух капитанов" вместе"</a:t>
            </a:r>
            <a:br>
              <a:rPr lang="ru-RU" sz="2800" dirty="0">
                <a:solidFill>
                  <a:schemeClr val="accent2"/>
                </a:solidFill>
              </a:rPr>
            </a:b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2" y="2183028"/>
            <a:ext cx="3746180" cy="4163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"/>
          <a:stretch/>
        </p:blipFill>
        <p:spPr>
          <a:xfrm>
            <a:off x="4098818" y="2183028"/>
            <a:ext cx="3933075" cy="4337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" b="1903"/>
          <a:stretch/>
        </p:blipFill>
        <p:spPr>
          <a:xfrm>
            <a:off x="8187265" y="2183028"/>
            <a:ext cx="3864692" cy="41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62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t="1334" r="-1"/>
          <a:stretch/>
        </p:blipFill>
        <p:spPr>
          <a:xfrm>
            <a:off x="6359611" y="943232"/>
            <a:ext cx="5090345" cy="5758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8" y="1449859"/>
            <a:ext cx="5294502" cy="5251622"/>
          </a:xfrm>
          <a:prstGeom prst="rect">
            <a:avLst/>
          </a:prstGeom>
        </p:spPr>
      </p:pic>
      <p:pic>
        <p:nvPicPr>
          <p:cNvPr id="6" name="Picture 2" descr="https://sun9-8.userapi.com/impg/VqOeQ48z2PEWXcfWdvhFzRXt9cdj-IC-T7Tqpg/JW1WJZ-ksmk.jpg?size=1590x400&amp;quality=96&amp;proxy=1&amp;sign=b675ebe1c5029e7b37b17b236c8cdaf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8" y="163359"/>
            <a:ext cx="5294502" cy="13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30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816" y="467432"/>
            <a:ext cx="8550876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/>
                </a:solidFill>
              </a:rPr>
              <a:t>Книжный саундтрек </a:t>
            </a:r>
            <a:r>
              <a:rPr lang="ru-RU" sz="4000" dirty="0" err="1" smtClean="0">
                <a:solidFill>
                  <a:schemeClr val="accent2"/>
                </a:solidFill>
              </a:rPr>
              <a:t>Каверинки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5122" name="Picture 2" descr="https://sun9-47.userapi.com/impf/Ck_UkKwipLFnN4VIp2JM2ilIscCYZq-s6AQcoQ/rgc9w05VKzQ.jpg?size=2160x2160&amp;quality=96&amp;proxy=1&amp;sign=40c203816fa0fcbfa306c57ea6d42e70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8" t="4469" r="18640" b="6136"/>
          <a:stretch/>
        </p:blipFill>
        <p:spPr bwMode="auto">
          <a:xfrm>
            <a:off x="831186" y="172073"/>
            <a:ext cx="1115349" cy="1620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7" y="1960603"/>
            <a:ext cx="3115411" cy="4580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74" y="1960602"/>
            <a:ext cx="4086019" cy="4580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58" y="1960601"/>
            <a:ext cx="3428013" cy="45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8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0022" y="356887"/>
            <a:ext cx="7893908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/>
                </a:solidFill>
              </a:rPr>
              <a:t>К</a:t>
            </a:r>
            <a:r>
              <a:rPr lang="ru-RU" sz="4000" dirty="0" smtClean="0">
                <a:solidFill>
                  <a:schemeClr val="accent2"/>
                </a:solidFill>
              </a:rPr>
              <a:t>онкурс видеороликов </a:t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>«Новогоднее созвездие»</a:t>
            </a:r>
            <a:endParaRPr lang="ru-RU" sz="4000" dirty="0">
              <a:solidFill>
                <a:schemeClr val="accent2"/>
              </a:solidFill>
            </a:endParaRPr>
          </a:p>
        </p:txBody>
      </p:sp>
      <p:pic>
        <p:nvPicPr>
          <p:cNvPr id="6146" name="Picture 2" descr="https://sun9-30.userapi.com/impf/nHroSEehgACC0ymPDS_VC_EVx5wm-qO8aVUcpw/lQAp4CQUg-I.jpg?size=1539x2160&amp;quality=96&amp;proxy=1&amp;sign=c3545fc2c0a046411ff16d269b24aa3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73" y="167418"/>
            <a:ext cx="2323773" cy="326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62" y="1682450"/>
            <a:ext cx="3361153" cy="4819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03" y="1682450"/>
            <a:ext cx="3991162" cy="4850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3" y="3540210"/>
            <a:ext cx="3062253" cy="29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913" y="0"/>
            <a:ext cx="11090190" cy="1325563"/>
          </a:xfrm>
        </p:spPr>
        <p:txBody>
          <a:bodyPr>
            <a:normAutofit/>
          </a:bodyPr>
          <a:lstStyle/>
          <a:p>
            <a:r>
              <a:rPr lang="ru-RU" sz="4000" u="sng" dirty="0">
                <a:solidFill>
                  <a:schemeClr val="accent2"/>
                </a:solidFill>
              </a:rPr>
              <a:t>#</a:t>
            </a:r>
            <a:r>
              <a:rPr lang="ru-RU" sz="4000" u="sng" cap="none" dirty="0" smtClean="0">
                <a:solidFill>
                  <a:schemeClr val="accent2"/>
                </a:solidFill>
              </a:rPr>
              <a:t>СДнемРожденияАлександрСергеевич2020</a:t>
            </a:r>
            <a:endParaRPr lang="ru-RU" sz="4000" cap="none" dirty="0">
              <a:solidFill>
                <a:schemeClr val="accent2"/>
              </a:solidFill>
            </a:endParaRPr>
          </a:p>
        </p:txBody>
      </p:sp>
      <p:pic>
        <p:nvPicPr>
          <p:cNvPr id="3074" name="Picture 2" descr="https://sun9-60.userapi.com/impf/Bvfd-t9HC3HeEhxrGZDMTQ-vEJikT2AH0k0XMQ/WRrksMIL1c4.jpg?size=768x1080&amp;quality=96&amp;proxy=1&amp;sign=67a5fbf9be9a36131fba588768ad41c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" y="1079218"/>
            <a:ext cx="3921516" cy="551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24" y="1079218"/>
            <a:ext cx="2780148" cy="1982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5" y="1076821"/>
            <a:ext cx="3934016" cy="5547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24" y="3144407"/>
            <a:ext cx="2780148" cy="34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88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163</TotalTime>
  <Words>115</Words>
  <Application>Microsoft Office PowerPoint</Application>
  <PresentationFormat>Широкоэкранный</PresentationFormat>
  <Paragraphs>23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Tw Cen MT</vt:lpstr>
      <vt:lpstr>Tw Cen MT Condensed</vt:lpstr>
      <vt:lpstr>Wingdings 3</vt:lpstr>
      <vt:lpstr>Интеграл</vt:lpstr>
      <vt:lpstr>Перестройка 2020:  новые реалии – новые идеи</vt:lpstr>
      <vt:lpstr>Бесплатная книжная помощь Каверинки</vt:lpstr>
      <vt:lpstr>Книжкин год 2020</vt:lpstr>
      <vt:lpstr>Презентация PowerPoint</vt:lpstr>
      <vt:lpstr>«На фронте и в тылу: «Два капитана» Онлайн-марафон "Читаем "Двух капитанов" вместе" </vt:lpstr>
      <vt:lpstr>Презентация PowerPoint</vt:lpstr>
      <vt:lpstr>Книжный саундтрек Каверинки</vt:lpstr>
      <vt:lpstr>Конкурс видеороликов  «Новогоднее созвездие»</vt:lpstr>
      <vt:lpstr>#СДнемРожденияАлександрСергеевич2020</vt:lpstr>
      <vt:lpstr>Искусство в псковских храмах. Конференция</vt:lpstr>
      <vt:lpstr>Презентация PowerPoint</vt:lpstr>
      <vt:lpstr>Квартирник в каверинке</vt:lpstr>
      <vt:lpstr>Всемирная ночь Гарри Поттера</vt:lpstr>
      <vt:lpstr>Презентация PowerPoint</vt:lpstr>
      <vt:lpstr>Презентация PowerPoint</vt:lpstr>
      <vt:lpstr>#Наука_в_деталях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Перестройка 2020:  новые реалии – новые идеи</dc:title>
  <dc:creator>User</dc:creator>
  <cp:lastModifiedBy>User</cp:lastModifiedBy>
  <cp:revision>19</cp:revision>
  <dcterms:created xsi:type="dcterms:W3CDTF">2021-02-19T10:09:29Z</dcterms:created>
  <dcterms:modified xsi:type="dcterms:W3CDTF">2021-02-19T12:53:23Z</dcterms:modified>
</cp:coreProperties>
</file>