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67" r:id="rId6"/>
    <p:sldId id="268" r:id="rId7"/>
    <p:sldId id="293" r:id="rId8"/>
    <p:sldId id="269" r:id="rId9"/>
    <p:sldId id="270" r:id="rId10"/>
    <p:sldId id="272" r:id="rId11"/>
    <p:sldId id="275" r:id="rId12"/>
    <p:sldId id="276" r:id="rId13"/>
    <p:sldId id="277" r:id="rId14"/>
    <p:sldId id="278" r:id="rId15"/>
    <p:sldId id="282" r:id="rId16"/>
    <p:sldId id="280" r:id="rId17"/>
    <p:sldId id="285" r:id="rId18"/>
    <p:sldId id="283" r:id="rId19"/>
    <p:sldId id="287" r:id="rId20"/>
    <p:sldId id="284" r:id="rId21"/>
    <p:sldId id="289" r:id="rId22"/>
    <p:sldId id="292" r:id="rId23"/>
    <p:sldId id="29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96C9C-4FF2-4847-B09A-6C4A15ADC1B7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BEADF-B57B-4FB3-8159-4E87959F8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335C-B09D-431F-B7BC-0DE3D9F15BA3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840D-BBD4-494F-B10B-0D39FB539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25F7-4E54-4697-AA05-DD8AF779A93A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161E-F9EA-4814-A3E0-7247C100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B9F8-BC31-4FFB-9B27-E0163838612C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4D471-F20E-4642-879F-DFEF990E6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E8FA1-EE81-41A2-A8F4-4FA11EBF690A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0A4B0-5F58-4EB4-B9D7-DCF3793E9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2F8F-8B69-4AAB-86FB-75183F4E809E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59D28-8BF9-4927-BDBE-D700D4397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573EE-29D4-46AC-AC1D-FF53774766CE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48368-BCA2-43FE-A687-7C12297D9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9C9CA-7F36-4DB8-AE54-354376057452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D8588-D787-42C3-BEDC-0EBE32823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473CF-8B1B-4D57-B501-E898B7930263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DA71-35E2-4E38-81AB-AA4959520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13971-AB50-4607-94BA-ECA25FCC3691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7E112-C078-47A6-BCC9-9B033EBB1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861C-CD4E-41D5-B50D-8F14D628E67B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D0C5-DDD8-4171-BBDA-459C9AA43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DA696E-B64E-482C-A6E7-9B5176FA2036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8BD541-55E2-4985-B6B3-102C18042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5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Librarian\Desktop\tamara-gverdciteli-deti-vojny_(buben.f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Librarian\Desktop\13241777.jpg"/>
          <p:cNvPicPr>
            <a:picLocks noChangeAspect="1" noChangeArrowheads="1"/>
          </p:cNvPicPr>
          <p:nvPr/>
        </p:nvPicPr>
        <p:blipFill>
          <a:blip r:embed="rId3"/>
          <a:srcRect l="5901" r="147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357563"/>
            <a:ext cx="8075612" cy="3240087"/>
          </a:xfrm>
        </p:spPr>
        <p:txBody>
          <a:bodyPr/>
          <a:lstStyle/>
          <a:p>
            <a:pPr eaLnBrk="1" hangingPunct="1"/>
            <a:r>
              <a:rPr lang="ru-RU" sz="7200" smtClean="0">
                <a:solidFill>
                  <a:srgbClr val="FF0000"/>
                </a:solidFill>
                <a:latin typeface="Arial Black" pitchFamily="34" charset="0"/>
              </a:rPr>
              <a:t>«История устами детей войны»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250825" y="260350"/>
            <a:ext cx="8893175" cy="1368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МБУК «Печорская центральная районная библиотека»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0825" y="2420938"/>
            <a:ext cx="8713788" cy="863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smtClean="0">
                <a:solidFill>
                  <a:srgbClr val="FF0000"/>
                </a:solidFill>
                <a:latin typeface="Arial Black" pitchFamily="34" charset="0"/>
              </a:rPr>
              <a:t>Волонтёрский проект</a:t>
            </a:r>
          </a:p>
        </p:txBody>
      </p:sp>
      <p:pic>
        <p:nvPicPr>
          <p:cNvPr id="6" name="tamara-gverdciteli-deti-vojny_(buben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Users\Librarian\Desktop\parchment_map_background_by_crimsondrag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867400" y="188913"/>
            <a:ext cx="2952750" cy="129540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 Black" pitchFamily="34" charset="0"/>
              </a:rPr>
              <a:t>Матвеев </a:t>
            </a:r>
            <a:r>
              <a:rPr lang="en-US" sz="2000" smtClean="0">
                <a:latin typeface="Arial Black" pitchFamily="34" charset="0"/>
              </a:rPr>
              <a:t/>
            </a:r>
            <a:br>
              <a:rPr lang="en-US" sz="2000" smtClean="0">
                <a:latin typeface="Arial Black" pitchFamily="34" charset="0"/>
              </a:rPr>
            </a:br>
            <a:r>
              <a:rPr lang="ru-RU" sz="2000" smtClean="0">
                <a:latin typeface="Arial Black" pitchFamily="34" charset="0"/>
              </a:rPr>
              <a:t>Николай Петрович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084888" y="4221163"/>
            <a:ext cx="2590800" cy="1368425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1E1C11"/>
                </a:solidFill>
                <a:latin typeface="Arial Black" pitchFamily="34" charset="0"/>
              </a:rPr>
              <a:t>Костомарова </a:t>
            </a:r>
            <a:endParaRPr lang="en-US" sz="2000" smtClean="0">
              <a:solidFill>
                <a:srgbClr val="1E1C11"/>
              </a:solidFill>
              <a:latin typeface="Arial Black" pitchFamily="34" charset="0"/>
            </a:endParaRPr>
          </a:p>
          <a:p>
            <a:pPr eaLnBrk="1" hangingPunct="1"/>
            <a:r>
              <a:rPr lang="ru-RU" sz="2000" smtClean="0">
                <a:solidFill>
                  <a:srgbClr val="1E1C11"/>
                </a:solidFill>
                <a:latin typeface="Arial Black" pitchFamily="34" charset="0"/>
              </a:rPr>
              <a:t>Галина </a:t>
            </a:r>
            <a:endParaRPr lang="en-US" sz="2000" smtClean="0">
              <a:solidFill>
                <a:srgbClr val="1E1C11"/>
              </a:solidFill>
              <a:latin typeface="Arial Black" pitchFamily="34" charset="0"/>
            </a:endParaRPr>
          </a:p>
          <a:p>
            <a:pPr eaLnBrk="1" hangingPunct="1"/>
            <a:r>
              <a:rPr lang="ru-RU" sz="2000" smtClean="0">
                <a:solidFill>
                  <a:srgbClr val="1E1C11"/>
                </a:solidFill>
                <a:latin typeface="Arial Black" pitchFamily="34" charset="0"/>
              </a:rPr>
              <a:t>Фёдоровна</a:t>
            </a:r>
          </a:p>
        </p:txBody>
      </p:sp>
      <p:pic>
        <p:nvPicPr>
          <p:cNvPr id="29699" name="Picture 3" descr="C:\Users\Librarian\Desktop\Для отправки проект\Костомарова Галина Фёдоровна и исполнитель проекта Айда Г. Н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1871">
            <a:off x="4572000" y="1412875"/>
            <a:ext cx="39957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Users\Librarian\Desktop\Для отправки проект\Матвеев Николай Петрович и исполнитель проекта Куденкова Л. Л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78249">
            <a:off x="539750" y="404813"/>
            <a:ext cx="3960813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s://pechbook.ru/assets/images/resources/672/1.jpg"/>
          <p:cNvPicPr>
            <a:picLocks noChangeAspect="1" noChangeArrowheads="1"/>
          </p:cNvPicPr>
          <p:nvPr/>
        </p:nvPicPr>
        <p:blipFill>
          <a:blip r:embed="rId5"/>
          <a:srcRect l="7454" t="5669" r="9309" b="8609"/>
          <a:stretch>
            <a:fillRect/>
          </a:stretch>
        </p:blipFill>
        <p:spPr bwMode="auto">
          <a:xfrm rot="406875">
            <a:off x="2195513" y="3573463"/>
            <a:ext cx="3998912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250825" y="4365625"/>
            <a:ext cx="19446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1E1C11"/>
                </a:solidFill>
                <a:latin typeface="Arial Black" pitchFamily="34" charset="0"/>
              </a:rPr>
              <a:t>Пелешев </a:t>
            </a:r>
            <a:endParaRPr lang="en-US" sz="2000" b="1">
              <a:solidFill>
                <a:srgbClr val="1E1C11"/>
              </a:solidFill>
              <a:latin typeface="Arial Black" pitchFamily="34" charset="0"/>
            </a:endParaRPr>
          </a:p>
          <a:p>
            <a:pPr algn="ctr"/>
            <a:r>
              <a:rPr lang="ru-RU" sz="2000" b="1">
                <a:solidFill>
                  <a:srgbClr val="1E1C11"/>
                </a:solidFill>
                <a:latin typeface="Arial Black" pitchFamily="34" charset="0"/>
              </a:rPr>
              <a:t>Евгений </a:t>
            </a:r>
            <a:endParaRPr lang="en-US" sz="2000" b="1">
              <a:solidFill>
                <a:srgbClr val="1E1C11"/>
              </a:solidFill>
              <a:latin typeface="Arial Black" pitchFamily="34" charset="0"/>
            </a:endParaRPr>
          </a:p>
          <a:p>
            <a:pPr algn="ctr"/>
            <a:r>
              <a:rPr lang="ru-RU" sz="2000" b="1">
                <a:solidFill>
                  <a:srgbClr val="1E1C11"/>
                </a:solidFill>
                <a:latin typeface="Arial Black" pitchFamily="34" charset="0"/>
              </a:rPr>
              <a:t>Фёдорович</a:t>
            </a: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Users\Librarian\Desktop\parchment_map_background_by_crimsondrag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6"/>
          <p:cNvSpPr>
            <a:spLocks noGrp="1"/>
          </p:cNvSpPr>
          <p:nvPr>
            <p:ph type="ctrTitle"/>
          </p:nvPr>
        </p:nvSpPr>
        <p:spPr>
          <a:xfrm>
            <a:off x="4859338" y="765175"/>
            <a:ext cx="3960812" cy="283527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 Black" pitchFamily="34" charset="0"/>
              </a:rPr>
              <a:t>Голубева Нелли Андреевна</a:t>
            </a:r>
            <a:br>
              <a:rPr lang="ru-RU" sz="2000" smtClean="0">
                <a:latin typeface="Arial Black" pitchFamily="34" charset="0"/>
              </a:rPr>
            </a:br>
            <a:r>
              <a:rPr lang="ru-RU" sz="2000" smtClean="0">
                <a:latin typeface="Arial Black" pitchFamily="34" charset="0"/>
              </a:rPr>
              <a:t>Редькин Анатолий Петрович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9750" y="3644900"/>
            <a:ext cx="8208963" cy="26638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Голубева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Н. А.: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«Когда мы ехали в поезде, впереди разбомбили поезд с ранеными. Мы все выскочили из вагонов и разбежались по полю. Был очень солнечный день, и я помню, как рвала букет из ромашек, а мама старалась прижать меня к земле. Когда убрали с путей разбомбленный поезд, всех мертвых раненых засыпали песком, и я на всю жизнь запомнила руку с шевелящимися пальцами, которая торчала из песка».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4580" name="Picture 2" descr="C:\Users\Librarian\Desktop\Для отправки проект\Голубева Нинель Андреевна и Редькин Анатолий Петрович.jpg"/>
          <p:cNvPicPr>
            <a:picLocks noChangeAspect="1" noChangeArrowheads="1"/>
          </p:cNvPicPr>
          <p:nvPr/>
        </p:nvPicPr>
        <p:blipFill>
          <a:blip r:embed="rId3"/>
          <a:srcRect l="6252" t="8002"/>
          <a:stretch>
            <a:fillRect/>
          </a:stretch>
        </p:blipFill>
        <p:spPr bwMode="auto">
          <a:xfrm>
            <a:off x="395288" y="404813"/>
            <a:ext cx="4633912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Users\Librarian\Desktop\parchment_map_background_by_crimsondrag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8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3094038" cy="2979737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 Black" pitchFamily="34" charset="0"/>
              </a:rPr>
              <a:t>Морозовы </a:t>
            </a:r>
            <a:br>
              <a:rPr lang="ru-RU" sz="2000" smtClean="0">
                <a:latin typeface="Arial Black" pitchFamily="34" charset="0"/>
              </a:rPr>
            </a:br>
            <a:r>
              <a:rPr lang="ru-RU" sz="2000" smtClean="0">
                <a:latin typeface="Arial Black" pitchFamily="34" charset="0"/>
              </a:rPr>
              <a:t>Иван Антонович и Людмила Ивановна</a:t>
            </a: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11188" y="3213100"/>
            <a:ext cx="8064500" cy="2232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Морозов И. А.: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«В 1943 году приехали в деревню эсесовцы, выгнали нас из деревни к железной дороге, посадили всех в вагоны и на наших глазах зажгли деревню! Это невозможно описать словами! Нужно было видеть, что происходило с народом! Это был не плач, это было не рыдание… Это был какой-то душераздирающий людской вопль!»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Иван Антонович ушёл из жизни 29 марта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5604" name="Picture 2" descr="C:\Users\Librarian\Desktop\Для отправки проект\Морозовы Людмила Ивановна и Иван Антонович.jpg"/>
          <p:cNvPicPr>
            <a:picLocks noChangeAspect="1" noChangeArrowheads="1"/>
          </p:cNvPicPr>
          <p:nvPr/>
        </p:nvPicPr>
        <p:blipFill>
          <a:blip r:embed="rId3"/>
          <a:srcRect l="11189" t="12587" r="3496"/>
          <a:stretch>
            <a:fillRect/>
          </a:stretch>
        </p:blipFill>
        <p:spPr bwMode="auto">
          <a:xfrm>
            <a:off x="4140200" y="188913"/>
            <a:ext cx="4535488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C:\Users\Librarian\Desktop\parchment_map_background_by_crimsondrag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3"/>
          <p:cNvSpPr>
            <a:spLocks noGrp="1"/>
          </p:cNvSpPr>
          <p:nvPr>
            <p:ph type="ctrTitle"/>
          </p:nvPr>
        </p:nvSpPr>
        <p:spPr>
          <a:xfrm>
            <a:off x="5508625" y="908050"/>
            <a:ext cx="3635375" cy="269240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 Black" pitchFamily="34" charset="0"/>
              </a:rPr>
              <a:t>Низовская Галина Ивановна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8313" y="3886200"/>
            <a:ext cx="8135937" cy="23510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«Немцы очень зверствовали в поселке, партизаны им не давали покоя. Был один очень жестокий немец, он постоянно ходил с плеткой. И если кто-то из детей шел ему навстречу, он мог избить его просто так. Я его очень боялась, и видя его, всегда пряталась под мостик в канаву. Мне кажется, я его через столько лет узнала бы сразу, так он был страшен». 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6628" name="Picture 2" descr="C:\Users\Librarian\Desktop\Для отправки проект\Низовская Галина Ивановна и исполнитель проекта Дроздова Е. В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6250"/>
            <a:ext cx="49784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C:\Users\Librarian\Desktop\parchment_map_background_by_crimsondrag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6"/>
          <p:cNvSpPr>
            <a:spLocks noGrp="1"/>
          </p:cNvSpPr>
          <p:nvPr>
            <p:ph type="ctrTitle"/>
          </p:nvPr>
        </p:nvSpPr>
        <p:spPr>
          <a:xfrm>
            <a:off x="5003800" y="692150"/>
            <a:ext cx="3744913" cy="208915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 Black" pitchFamily="34" charset="0"/>
              </a:rPr>
              <a:t>Гоголев Василий Петрович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8313" y="4005263"/>
            <a:ext cx="8064500" cy="2087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«Бабушка встала на колени и молилась. Говорила: «Мы ничего не знаем о нём. Убивайте меня, не троньте детей». И нас всех босиком, и бабушку и нас, детей, поставили на улице, около стенки и вчетвером полицаи два раза выстрелили. До сих пор следы от этих пуль есть в стене сарая дедушкиного дома»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. </a:t>
            </a:r>
            <a:endParaRPr lang="ru-RU" sz="2000" dirty="0"/>
          </a:p>
        </p:txBody>
      </p:sp>
      <p:pic>
        <p:nvPicPr>
          <p:cNvPr id="27652" name="Picture 2" descr="C:\Users\Librarian\Desktop\Для отправки проект\Гоголев Василий Петрови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49275"/>
            <a:ext cx="46450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Users\Librarian\Desktop\parchment_map_background_by_crimsondrag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3"/>
          <p:cNvSpPr>
            <a:spLocks noGrp="1"/>
          </p:cNvSpPr>
          <p:nvPr>
            <p:ph type="ctrTitle"/>
          </p:nvPr>
        </p:nvSpPr>
        <p:spPr>
          <a:xfrm>
            <a:off x="4932363" y="4652963"/>
            <a:ext cx="3525837" cy="136842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 Black" pitchFamily="34" charset="0"/>
              </a:rPr>
              <a:t>Моменты итогового мероприятия</a:t>
            </a:r>
          </a:p>
        </p:txBody>
      </p:sp>
      <p:pic>
        <p:nvPicPr>
          <p:cNvPr id="36868" name="Picture 4" descr="https://pechbook.ru/assets/images/resources/773/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3454">
            <a:off x="4287838" y="1576388"/>
            <a:ext cx="41767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C:\Users\Librarian\Desktop\Для отправки проект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84484">
            <a:off x="533400" y="288925"/>
            <a:ext cx="4005263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https://pechbook.ru/assets/images/resources/773/-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6649">
            <a:off x="684213" y="3429000"/>
            <a:ext cx="40100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C:\Users\Librarian\Desktop\parchment_map_background_by_crimsondrag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https://pechbook.ru/assets/images/resources/773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45370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https://pechbook.ru/assets/images/resources/773/-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38091">
            <a:off x="474663" y="3668713"/>
            <a:ext cx="3927475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s://pechbook.ru/assets/images/resources/773/-12.jpg"/>
          <p:cNvPicPr>
            <a:picLocks noChangeAspect="1" noChangeArrowheads="1"/>
          </p:cNvPicPr>
          <p:nvPr/>
        </p:nvPicPr>
        <p:blipFill>
          <a:blip r:embed="rId5"/>
          <a:srcRect l="2876" t="10785"/>
          <a:stretch>
            <a:fillRect/>
          </a:stretch>
        </p:blipFill>
        <p:spPr bwMode="auto">
          <a:xfrm rot="565133">
            <a:off x="4398963" y="1531938"/>
            <a:ext cx="43227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https://pechbook.ru/assets/images/resources/773/-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3357563"/>
            <a:ext cx="2160587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Заголовок 7"/>
          <p:cNvSpPr>
            <a:spLocks noGrp="1"/>
          </p:cNvSpPr>
          <p:nvPr>
            <p:ph type="title"/>
          </p:nvPr>
        </p:nvSpPr>
        <p:spPr>
          <a:xfrm>
            <a:off x="5076825" y="274638"/>
            <a:ext cx="3609975" cy="142557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 Black" pitchFamily="34" charset="0"/>
              </a:rPr>
              <a:t>Открытие экспозиции «История устами детей войны» в музее библиотеки</a:t>
            </a: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Librarian\Desktop\parchment_map_background_by_crimsondrag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3"/>
          <p:cNvSpPr>
            <a:spLocks noGrp="1"/>
          </p:cNvSpPr>
          <p:nvPr>
            <p:ph type="ctrTitle"/>
          </p:nvPr>
        </p:nvSpPr>
        <p:spPr>
          <a:xfrm>
            <a:off x="3851275" y="765175"/>
            <a:ext cx="4465638" cy="1439863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 Black" pitchFamily="34" charset="0"/>
              </a:rPr>
              <a:t>Иванов </a:t>
            </a:r>
            <a:br>
              <a:rPr lang="ru-RU" sz="2000" smtClean="0">
                <a:latin typeface="Arial Black" pitchFamily="34" charset="0"/>
              </a:rPr>
            </a:br>
            <a:r>
              <a:rPr lang="ru-RU" sz="2000" smtClean="0">
                <a:latin typeface="Arial Black" pitchFamily="34" charset="0"/>
              </a:rPr>
              <a:t>Николай Александрович </a:t>
            </a:r>
            <a:r>
              <a:rPr lang="ru-RU" sz="1400" i="1" smtClean="0">
                <a:solidFill>
                  <a:srgbClr val="1E1C11"/>
                </a:solidFill>
                <a:latin typeface="Arial Black" pitchFamily="34" charset="0"/>
              </a:rPr>
              <a:t>участник проекта, журналист</a:t>
            </a:r>
          </a:p>
        </p:txBody>
      </p:sp>
      <p:sp>
        <p:nvSpPr>
          <p:cNvPr id="3072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8313" y="2420938"/>
            <a:ext cx="8351837" cy="37449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1600" smtClean="0">
                <a:solidFill>
                  <a:srgbClr val="1E1C11"/>
                </a:solidFill>
                <a:latin typeface="Arial Black" pitchFamily="34" charset="0"/>
              </a:rPr>
              <a:t>«Приглашение участвовать в проекте «История устами детей войны» было довольно неожиданным и даже заставило самого себя оценить по-другому, посмотреть немножко со стороны. Получается, что и я ответственен за нашу историю, за правду военных лет детскими глазами». </a:t>
            </a:r>
            <a:endParaRPr lang="en-US" sz="1600" smtClean="0">
              <a:solidFill>
                <a:srgbClr val="1E1C11"/>
              </a:solidFill>
              <a:latin typeface="Arial Black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1600" smtClean="0">
              <a:solidFill>
                <a:srgbClr val="1E1C11"/>
              </a:solidFill>
              <a:latin typeface="Arial Black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1600" smtClean="0">
                <a:solidFill>
                  <a:srgbClr val="1E1C11"/>
                </a:solidFill>
                <a:latin typeface="Arial Black" pitchFamily="34" charset="0"/>
              </a:rPr>
              <a:t>«Восхищаюсь же патриотизмом (без всяких преувеличений), энтузиазмом (хоть отбавляй!) работников библиотеки. Никто не заставлял раньше и тем более сейчас заниматься этим очень хлопотным и очень необходимым делом, которое по-настоящему будет оценено позднее, новыми поколениями. Нелегко получить грант, еще сложнее его достойно реализовать. История пишется непросто. Мне кажется, что они сами не подозревают о том, что тоже совершают подвиг. Это не пафос. Это трезвая оценка скромного творческого труда». </a:t>
            </a:r>
          </a:p>
        </p:txBody>
      </p:sp>
      <p:pic>
        <p:nvPicPr>
          <p:cNvPr id="30724" name="Picture 2" descr="https://pechbook.ru/assets/images/resources/693/-1.jpg"/>
          <p:cNvPicPr>
            <a:picLocks noChangeAspect="1" noChangeArrowheads="1"/>
          </p:cNvPicPr>
          <p:nvPr/>
        </p:nvPicPr>
        <p:blipFill>
          <a:blip r:embed="rId3"/>
          <a:srcRect l="15094" t="15265" r="13208" b="18118"/>
          <a:stretch>
            <a:fillRect/>
          </a:stretch>
        </p:blipFill>
        <p:spPr bwMode="auto">
          <a:xfrm>
            <a:off x="971550" y="620713"/>
            <a:ext cx="2232025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C:\Users\Librarian\Desktop\parchment_map_background_by_crimsondrag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7"/>
          <p:cNvSpPr>
            <a:spLocks noGrp="1"/>
          </p:cNvSpPr>
          <p:nvPr>
            <p:ph type="ctrTitle"/>
          </p:nvPr>
        </p:nvSpPr>
        <p:spPr>
          <a:xfrm>
            <a:off x="395288" y="404813"/>
            <a:ext cx="8280400" cy="4608512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 Black" pitchFamily="34" charset="0"/>
              </a:rPr>
              <a:t>«…А когда я беседовала со своей мамой, которая жила в оккупации и ей было на тот момент 5-6 лет, я вдруг отчетливо поняла: «Она была на войне! Она ее видела своими глазами! Она смогла пережить это, и стать очень оптимистичным и добрым человеком». Для меня этот вывод стал потрясением!</a:t>
            </a:r>
            <a:br>
              <a:rPr lang="ru-RU" sz="2000" smtClean="0">
                <a:latin typeface="Arial Black" pitchFamily="34" charset="0"/>
              </a:rPr>
            </a:br>
            <a:r>
              <a:rPr lang="ru-RU" sz="2000" smtClean="0">
                <a:latin typeface="Arial Black" pitchFamily="34" charset="0"/>
              </a:rPr>
              <a:t>Еще один из выводов, который я сделала для себя – проект нужно продолжать. Эти свидетельства людей уникальны, каждое добавляет свою краску в то полотно истории, которое не должно исчезнуть, чтобы правнуки этих людей знали, что такое ВОЙНА!». </a:t>
            </a:r>
            <a:br>
              <a:rPr lang="ru-RU" sz="2000" smtClean="0">
                <a:latin typeface="Arial Black" pitchFamily="34" charset="0"/>
              </a:rPr>
            </a:br>
            <a:endParaRPr lang="ru-RU" sz="2000" smtClean="0">
              <a:latin typeface="Arial Black" pitchFamily="34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051050" y="4724400"/>
            <a:ext cx="6553200" cy="12255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Дроздова Екатерина Владимировна,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зав. методическим отделом Печорской центральной районной библиотеки, исполнитель проекта, 55 лет</a:t>
            </a:r>
            <a:endParaRPr lang="ru-RU" sz="21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C:\Users\Librarian\Desktop\parchment_map_background_by_crimsondrag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3"/>
          <p:cNvSpPr>
            <a:spLocks noGrp="1"/>
          </p:cNvSpPr>
          <p:nvPr>
            <p:ph type="ctrTitle"/>
          </p:nvPr>
        </p:nvSpPr>
        <p:spPr>
          <a:xfrm>
            <a:off x="685800" y="692150"/>
            <a:ext cx="7989888" cy="3744913"/>
          </a:xfrm>
        </p:spPr>
        <p:txBody>
          <a:bodyPr/>
          <a:lstStyle/>
          <a:p>
            <a:pPr eaLnBrk="1" hangingPunct="1"/>
            <a:r>
              <a:rPr lang="ru-RU" sz="2200" smtClean="0">
                <a:latin typeface="Arial Black" pitchFamily="34" charset="0"/>
              </a:rPr>
              <a:t>«Выражаю благодарность директору библиотеки В.А. Шуваловой и ее коллективу за такую важную и нужную работу по сохранению личных воспоминаний участников тех страшных дней, за реализацию проекта «История устами детей войны».  Желаю всем  мирного неба над головой, здоровья, счастья и радости в жизни!»</a:t>
            </a:r>
            <a:r>
              <a:rPr lang="ru-RU" sz="2200" smtClean="0"/>
              <a:t/>
            </a:r>
            <a:br>
              <a:rPr lang="ru-RU" sz="2200" smtClean="0"/>
            </a:br>
            <a:endParaRPr lang="ru-RU" sz="2200" smtClean="0"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450" y="4797425"/>
            <a:ext cx="7200900" cy="841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Заместитель Главы Администрации Печорского района А. В.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Монтаровская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, 42 года.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i="1">
                <a:ea typeface="Times New Roman" pitchFamily="18" charset="0"/>
                <a:cs typeface="Arial" charset="0"/>
              </a:rPr>
              <a:t>Целикова Елена Владимировна, главный методист Печорской центральной районной библиотеки, исполнитель проекта, 53 года.</a:t>
            </a:r>
            <a:endParaRPr lang="ru-RU" sz="800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Librarian\Desktop\parchment_map_background_by_crimsondrag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1368425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C00000"/>
                </a:solidFill>
                <a:latin typeface="Arial Black" pitchFamily="34" charset="0"/>
              </a:rPr>
              <a:t>Цель проекта:</a:t>
            </a:r>
          </a:p>
        </p:txBody>
      </p:sp>
      <p:pic>
        <p:nvPicPr>
          <p:cNvPr id="4099" name="Picture 3" descr="C:\Users\Librarian\Desktop\d33f-74b3-421b-a8c6-ea5228294ed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427984" y="2204864"/>
            <a:ext cx="4369668" cy="4369668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750" y="1628775"/>
            <a:ext cx="7920038" cy="4464050"/>
          </a:xfrm>
        </p:spPr>
        <p:txBody>
          <a:bodyPr rtlCol="0"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Увековечивание воспоминаний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детей войны города Печоры,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создание экспозиции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«История устами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детей войны»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в библиотечном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мини-музее.</a:t>
            </a:r>
            <a:endParaRPr lang="ru-RU" sz="3600" dirty="0"/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C:\Users\Librarian\Desktop\parchment_map_background_by_crimsondrag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3"/>
          <p:cNvSpPr>
            <a:spLocks noGrp="1"/>
          </p:cNvSpPr>
          <p:nvPr>
            <p:ph type="ctrTitle"/>
          </p:nvPr>
        </p:nvSpPr>
        <p:spPr>
          <a:xfrm>
            <a:off x="5651500" y="620713"/>
            <a:ext cx="3168650" cy="2979737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Arial Black" pitchFamily="34" charset="0"/>
              </a:rPr>
              <a:t>В результате того, что материалы по ходу реализации проекта выкладывались на сайте библиотеки, количество посещений сайта увеличилось с 5497 до 8871 (+3374). </a:t>
            </a:r>
          </a:p>
        </p:txBody>
      </p:sp>
      <p:sp>
        <p:nvSpPr>
          <p:cNvPr id="33795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79388" y="333375"/>
            <a:ext cx="6840537" cy="7921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  <a:latin typeface="Arial Black" pitchFamily="34" charset="0"/>
              </a:rPr>
              <a:t>https://children.pechbook.ru/</a:t>
            </a:r>
            <a:endParaRPr lang="ru-RU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3796" name="Picture 1"/>
          <p:cNvPicPr>
            <a:picLocks noChangeAspect="1" noChangeArrowheads="1"/>
          </p:cNvPicPr>
          <p:nvPr/>
        </p:nvPicPr>
        <p:blipFill>
          <a:blip r:embed="rId3"/>
          <a:srcRect t="4054" r="842" b="4723"/>
          <a:stretch>
            <a:fillRect/>
          </a:stretch>
        </p:blipFill>
        <p:spPr bwMode="auto">
          <a:xfrm>
            <a:off x="468313" y="981075"/>
            <a:ext cx="511175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4"/>
          <a:srcRect l="11259" t="3125" r="14861" b="15547"/>
          <a:stretch>
            <a:fillRect/>
          </a:stretch>
        </p:blipFill>
        <p:spPr bwMode="auto">
          <a:xfrm>
            <a:off x="468313" y="3789363"/>
            <a:ext cx="42481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5"/>
          <a:srcRect l="24542" t="5704" r="14861" b="3125"/>
          <a:stretch>
            <a:fillRect/>
          </a:stretch>
        </p:blipFill>
        <p:spPr bwMode="auto">
          <a:xfrm>
            <a:off x="5148263" y="3789363"/>
            <a:ext cx="31496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6443663" y="4221163"/>
            <a:ext cx="1008062" cy="412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905690" flipH="1">
            <a:off x="3455988" y="5186363"/>
            <a:ext cx="339725" cy="8715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C:\Users\Librarian\Desktop\parchment_map_background_by_crimsondrag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79388" y="3860800"/>
            <a:ext cx="4537075" cy="2520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Arial Black" pitchFamily="34" charset="0"/>
              </a:rPr>
              <a:t>У экспозиции «История устами детей войны дети военно-патриотического клуба «Рубеж», воспитанники «Центра помощи детям оставшимся без попечения родителей», учащиеся Лингвистической гимназии города Печоры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7106" name="Picture 2" descr="C:\Users\Librarian\Desktop\Государственные символы Тезнев\IMG_37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92417">
            <a:off x="387350" y="669925"/>
            <a:ext cx="4173538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C:\Users\Librarian\Desktop\Интернат Символы России\IMG_38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02325">
            <a:off x="4600575" y="192088"/>
            <a:ext cx="2232025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C:\Users\Librarian\Desktop\Лингва в музее\IMG_38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716338"/>
            <a:ext cx="403225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C:\Users\Librarian\Desktop\Государственные символы Тезнев\IMG_3760.JPG"/>
          <p:cNvPicPr>
            <a:picLocks noChangeAspect="1" noChangeArrowheads="1"/>
          </p:cNvPicPr>
          <p:nvPr/>
        </p:nvPicPr>
        <p:blipFill>
          <a:blip r:embed="rId6"/>
          <a:srcRect l="12988" r="25587"/>
          <a:stretch>
            <a:fillRect/>
          </a:stretch>
        </p:blipFill>
        <p:spPr bwMode="auto">
          <a:xfrm>
            <a:off x="6804025" y="1052513"/>
            <a:ext cx="203835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Librarian\Desktop\фоны\parchment_map_background_by_crimsondrag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427538" y="188913"/>
            <a:ext cx="3960812" cy="936625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Arial Black" pitchFamily="34" charset="0"/>
              </a:rPr>
              <a:t>Статья в газете «Псковская правда» №9В от 27.02-05.03.2019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8313" y="188913"/>
            <a:ext cx="3743325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Статья в газете «Печорская правда» от 8.02.2019 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Librarian\Desktop\Псковск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052513"/>
            <a:ext cx="41767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Librarian\Desktop\Печорска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196975"/>
            <a:ext cx="352901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Librarian\Desktop\фоны\parchment_map_background_by_crimsondrag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Заголовок 1"/>
          <p:cNvSpPr>
            <a:spLocks noGrp="1"/>
          </p:cNvSpPr>
          <p:nvPr>
            <p:ph type="ctrTitle"/>
          </p:nvPr>
        </p:nvSpPr>
        <p:spPr>
          <a:xfrm>
            <a:off x="5148263" y="476250"/>
            <a:ext cx="3309937" cy="201612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 Black" pitchFamily="34" charset="0"/>
              </a:rPr>
              <a:t>Папка-накопитель «История устами детей войны».</a:t>
            </a:r>
            <a:br>
              <a:rPr lang="ru-RU" sz="2000" smtClean="0">
                <a:latin typeface="Arial Black" pitchFamily="34" charset="0"/>
              </a:rPr>
            </a:br>
            <a:endParaRPr lang="ru-RU" sz="2000" smtClean="0"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8313" y="2492375"/>
            <a:ext cx="8280400" cy="410527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ДАЛЬНЕЙШЕЕ РАЗВИТИЕ ПРОЕКТА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Продолжить работу со списками детей войны города Печоры, неохваченных реализацией проекта; 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Продолжить сбор материалов и экспонатов для мини-музея библиотеки;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Начать исследовательскую работу по составлению списков и сбора материалов о детях войны – жителях Печорского района с помощью библиотекарей сельских библиотек-филиалов;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Издание книги на основании собранных материалов о детях войны г. Печоры и Печорского района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6868" name="Picture 3" descr="C:\Users\Librarian\Desktop\Накопитель\IMG_4122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2751" t="26375" b="14563"/>
          <a:stretch>
            <a:fillRect/>
          </a:stretch>
        </p:blipFill>
        <p:spPr bwMode="auto">
          <a:xfrm>
            <a:off x="323850" y="476250"/>
            <a:ext cx="48545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Librarian\Desktop\parchment_map_background_by_crimsondrag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7207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  <a:latin typeface="Arial Black" pitchFamily="34" charset="0"/>
              </a:rPr>
              <a:t>Задачи проекта:</a:t>
            </a:r>
          </a:p>
        </p:txBody>
      </p:sp>
      <p:sp>
        <p:nvSpPr>
          <p:cNvPr id="1536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8313" y="1125538"/>
            <a:ext cx="8207375" cy="55435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600" smtClean="0">
                <a:solidFill>
                  <a:schemeClr val="tx1"/>
                </a:solidFill>
                <a:latin typeface="Arial Black" pitchFamily="34" charset="0"/>
              </a:rPr>
              <a:t> Выяснить сколько на территории города Печоры проживает пожилых людей, которые во время войны были детьми;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600" smtClean="0">
                <a:solidFill>
                  <a:schemeClr val="tx1"/>
                </a:solidFill>
                <a:latin typeface="Arial Black" pitchFamily="34" charset="0"/>
              </a:rPr>
              <a:t> Собрать и обработать воспоминания детей войны города Печоры в количестве 25 человек;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600" smtClean="0">
                <a:solidFill>
                  <a:schemeClr val="tx1"/>
                </a:solidFill>
                <a:latin typeface="Arial Black" pitchFamily="34" charset="0"/>
              </a:rPr>
              <a:t> Создать в мини-музее библиотеки экспозицию «История устами детей войны» из собранных во время реализации проекта предметов быта, личных вещей, документов, писем, фотографий и других семейных реликвий, напоминающих о тех тяжелых и суровых днях;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600" smtClean="0">
                <a:solidFill>
                  <a:schemeClr val="tx1"/>
                </a:solidFill>
                <a:latin typeface="Arial Black" pitchFamily="34" charset="0"/>
              </a:rPr>
              <a:t> Создать интернет-ресурс на сайте Печорской центральной районной библиотеки с воспоминаниями детей войны;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600" smtClean="0">
                <a:solidFill>
                  <a:schemeClr val="tx1"/>
                </a:solidFill>
                <a:latin typeface="Arial Black" pitchFamily="34" charset="0"/>
              </a:rPr>
              <a:t> Через общение во время сбора материалов показать глубокое уважение к старшему поколению, нужность и значимость их воспоминаний для будущих поколений.</a:t>
            </a:r>
            <a:endParaRPr lang="en-US" sz="160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sz="1600" smtClean="0">
              <a:solidFill>
                <a:schemeClr val="tx1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b="1" smtClean="0">
                <a:solidFill>
                  <a:srgbClr val="C00000"/>
                </a:solidFill>
                <a:latin typeface="Arial Black" pitchFamily="34" charset="0"/>
              </a:rPr>
              <a:t>Целевая группа:</a:t>
            </a:r>
            <a:r>
              <a:rPr lang="ru-RU" sz="180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800" smtClean="0">
                <a:solidFill>
                  <a:schemeClr val="tx1"/>
                </a:solidFill>
                <a:latin typeface="Arial Black" pitchFamily="34" charset="0"/>
              </a:rPr>
              <a:t>Дети войны</a:t>
            </a:r>
            <a:endParaRPr lang="en-US" sz="180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ru-RU" sz="180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tx1"/>
                </a:solidFill>
              </a:rPr>
              <a:t> </a:t>
            </a:r>
            <a:r>
              <a:rPr lang="ru-RU" sz="1800" smtClean="0">
                <a:solidFill>
                  <a:schemeClr val="tx1"/>
                </a:solidFill>
                <a:latin typeface="Arial Black" pitchFamily="34" charset="0"/>
              </a:rPr>
              <a:t>В Печорском районе Псковской области проживает 20 тысяч жителей, в т. ч. в городе Печоры - 10 тысяч, из них 40% людей пожилого возраста.</a:t>
            </a:r>
            <a:r>
              <a:rPr lang="en-US" sz="180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ru-RU" sz="180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tx1"/>
                </a:solidFill>
                <a:latin typeface="Arial Black" pitchFamily="34" charset="0"/>
              </a:rPr>
              <a:t>В связи с таким составом населения МБУК «Печорская центральная районная библиотека» считает работу с данной категорией членов местного сообщества одним из приоритетных направлений.</a:t>
            </a:r>
          </a:p>
          <a:p>
            <a:pPr algn="just" eaLnBrk="1" hangingPunct="1">
              <a:lnSpc>
                <a:spcPct val="80000"/>
              </a:lnSpc>
            </a:pPr>
            <a:endParaRPr lang="ru-RU" sz="1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6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Librarian\Desktop\parchment_map_background_by_crimsondrag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6"/>
          <p:cNvSpPr>
            <a:spLocks noGrp="1"/>
          </p:cNvSpPr>
          <p:nvPr>
            <p:ph type="ctrTitle"/>
          </p:nvPr>
        </p:nvSpPr>
        <p:spPr>
          <a:xfrm>
            <a:off x="468313" y="404813"/>
            <a:ext cx="8135937" cy="5903912"/>
          </a:xfrm>
        </p:spPr>
        <p:txBody>
          <a:bodyPr/>
          <a:lstStyle/>
          <a:p>
            <a:pPr algn="just" eaLnBrk="1" hangingPunct="1"/>
            <a:r>
              <a:rPr lang="ru-RU" sz="2200" smtClean="0">
                <a:latin typeface="Arial Black" pitchFamily="34" charset="0"/>
              </a:rPr>
              <a:t>На территории Печорского района Псковской области почти не осталось участников Великой Отечественной войны 1941-1945гг. Но живы ещё другие свидетели, те, кто в военные годы были детьми. Дети войны - так называют это поколение. Их воспоминания о военном детстве – последняя нить, связывающая современное поколение с подлинной историей военных лет. И у нас есть совсем небольшой запас времени, чтобы зафиксировать эти воспоминания, осмыслить вместе с детьми войны их </a:t>
            </a:r>
            <a:br>
              <a:rPr lang="ru-RU" sz="2200" smtClean="0">
                <a:latin typeface="Arial Black" pitchFamily="34" charset="0"/>
              </a:rPr>
            </a:br>
            <a:r>
              <a:rPr lang="ru-RU" sz="2200" smtClean="0">
                <a:latin typeface="Arial Black" pitchFamily="34" charset="0"/>
              </a:rPr>
              <a:t>рассказы о военном детстве и сохранить </a:t>
            </a:r>
            <a:br>
              <a:rPr lang="ru-RU" sz="2200" smtClean="0">
                <a:latin typeface="Arial Black" pitchFamily="34" charset="0"/>
              </a:rPr>
            </a:br>
            <a:r>
              <a:rPr lang="ru-RU" sz="2200" smtClean="0">
                <a:latin typeface="Arial Black" pitchFamily="34" charset="0"/>
              </a:rPr>
              <a:t>для последующих поколений - во имя благодарной памяти поколению уходящему, во имя мирного будущего для поколений грядущих.</a:t>
            </a:r>
            <a:br>
              <a:rPr lang="ru-RU" sz="2200" smtClean="0">
                <a:latin typeface="Arial Black" pitchFamily="34" charset="0"/>
              </a:rPr>
            </a:br>
            <a:endParaRPr lang="ru-RU" sz="2200" smtClean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Users\Librarian\Desktop\parchment_map_background_by_crimsondrag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3"/>
          <p:cNvSpPr>
            <a:spLocks noGrp="1"/>
          </p:cNvSpPr>
          <p:nvPr>
            <p:ph type="ctrTitle"/>
          </p:nvPr>
        </p:nvSpPr>
        <p:spPr>
          <a:xfrm>
            <a:off x="468313" y="260350"/>
            <a:ext cx="8424862" cy="659765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 Black" pitchFamily="34" charset="0"/>
              </a:rPr>
              <a:t>В Печорском районе, в том числе районной библиотекой, издано несколько книг с биографиями, описанием подвигов ветеранов Великой Отечественной войны: «Война в лицах и документах» (2 выпуска), «Печорский край в годы Великой Отечественной войны», идёт сбор информации для книги «Солдаты Победы». Материалов по Печорскому району о том, как жили и что делали дети и подростки во время Великой Отечественной войны не существовало. </a:t>
            </a:r>
            <a:br>
              <a:rPr lang="ru-RU" sz="2000" smtClean="0">
                <a:latin typeface="Arial Black" pitchFamily="34" charset="0"/>
              </a:rPr>
            </a:br>
            <a:r>
              <a:rPr lang="ru-RU" sz="2000" smtClean="0">
                <a:latin typeface="Arial Black" pitchFamily="34" charset="0"/>
              </a:rPr>
              <a:t>До реализации проекта мы почти ничего не знали о тех, кто живет рядом – о детях войны, которым в годы испытаний пришлось труднее всех, они были лишены радости детства, игрушек, сладостей, а подчас и родительской любви. Теперь же эти воспоминания собраны волонтёрами – исполнителями проекта, обработаны и доступны широкому кругу жителей города, пользователей сети Интернет, подрастающему поколению.</a:t>
            </a:r>
            <a:br>
              <a:rPr lang="ru-RU" sz="2000" smtClean="0">
                <a:latin typeface="Arial Black" pitchFamily="34" charset="0"/>
              </a:rPr>
            </a:br>
            <a:r>
              <a:rPr lang="ru-RU" sz="2000" smtClean="0">
                <a:latin typeface="Arial Black" pitchFamily="34" charset="0"/>
              </a:rPr>
              <a:t> </a:t>
            </a:r>
            <a:br>
              <a:rPr lang="ru-RU" sz="2000" smtClean="0">
                <a:latin typeface="Arial Black" pitchFamily="34" charset="0"/>
              </a:rPr>
            </a:br>
            <a:endParaRPr lang="ru-RU" sz="2000" smtClean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Users\Librarian\Desktop\parchment_map_background_by_crimsondrag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Arial Black" pitchFamily="34" charset="0"/>
              </a:rPr>
              <a:t>Изучая историю своего города и района мы, наряду с письменными документами, собрали предметы материальной культуры: предметы быта, личные вещи, документы, письма, фотографии и другие семейные реликвии, напоминающие о тех тяжелых и суровых днях.</a:t>
            </a:r>
            <a:br>
              <a:rPr lang="ru-RU" sz="2800" b="1" smtClean="0">
                <a:latin typeface="Arial Black" pitchFamily="34" charset="0"/>
              </a:rPr>
            </a:br>
            <a:r>
              <a:rPr lang="ru-RU" sz="2400" smtClean="0">
                <a:latin typeface="Arial Black" pitchFamily="34" charset="0"/>
              </a:rPr>
              <a:t/>
            </a:r>
            <a:br>
              <a:rPr lang="ru-RU" sz="2400" smtClean="0">
                <a:latin typeface="Arial Black" pitchFamily="34" charset="0"/>
              </a:rPr>
            </a:br>
            <a:endParaRPr lang="ru-RU" sz="2400" smtClean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Librarian\Desktop\parchment_map_background_by_crimsondrag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>
          <a:xfrm>
            <a:off x="250825" y="836613"/>
            <a:ext cx="8642350" cy="5472112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Arial Black" pitchFamily="34" charset="0"/>
              </a:rPr>
              <a:t/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latin typeface="Arial Black" pitchFamily="34" charset="0"/>
              </a:rPr>
              <a:t> </a:t>
            </a:r>
            <a:r>
              <a:rPr lang="ru-RU" sz="2000" b="1" smtClean="0">
                <a:solidFill>
                  <a:srgbClr val="C00000"/>
                </a:solidFill>
                <a:latin typeface="Arial Black" pitchFamily="34" charset="0"/>
              </a:rPr>
              <a:t>  Руководитель проекта </a:t>
            </a:r>
            <a:r>
              <a:rPr lang="ru-RU" sz="2000" b="1" smtClean="0">
                <a:latin typeface="Arial Black" pitchFamily="34" charset="0"/>
              </a:rPr>
              <a:t>– Директор МБУК «Печорская центральная районная библиотека» - Шувалова В.А. </a:t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latin typeface="Arial Black" pitchFamily="34" charset="0"/>
              </a:rPr>
              <a:t>  </a:t>
            </a:r>
            <a:r>
              <a:rPr lang="ru-RU" sz="2000" b="1" smtClean="0">
                <a:solidFill>
                  <a:srgbClr val="C00000"/>
                </a:solidFill>
                <a:latin typeface="Arial Black" pitchFamily="34" charset="0"/>
              </a:rPr>
              <a:t>Волонтёры -</a:t>
            </a:r>
            <a:r>
              <a:rPr lang="ru-RU" sz="2000" b="1" smtClean="0">
                <a:latin typeface="Arial Black" pitchFamily="34" charset="0"/>
              </a:rPr>
              <a:t> </a:t>
            </a:r>
            <a:r>
              <a:rPr lang="ru-RU" sz="2000" b="1" smtClean="0">
                <a:solidFill>
                  <a:srgbClr val="C00000"/>
                </a:solidFill>
                <a:latin typeface="Arial Black" pitchFamily="34" charset="0"/>
              </a:rPr>
              <a:t>исполнители проекта по сбору материалов</a:t>
            </a:r>
            <a:r>
              <a:rPr lang="ru-RU" sz="2000" b="1" smtClean="0">
                <a:latin typeface="Arial Black" pitchFamily="34" charset="0"/>
              </a:rPr>
              <a:t> – методисты библиотеки – Дроздова Е.В., Целикова Е.В., главные библиотекари Айда Г. Н., Иванцова Т. И., Петрова Т. Г., руководитель клуба «Ветеран», член Общества краеведов Матвеев Н. П. </a:t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solidFill>
                  <a:srgbClr val="C00000"/>
                </a:solidFill>
                <a:latin typeface="Arial Black" pitchFamily="34" charset="0"/>
              </a:rPr>
              <a:t> Ответственный за информационную </a:t>
            </a:r>
            <a:r>
              <a:rPr lang="ru-RU" sz="2000" smtClean="0">
                <a:solidFill>
                  <a:srgbClr val="C00000"/>
                </a:solidFill>
                <a:latin typeface="Arial Black" pitchFamily="34" charset="0"/>
              </a:rPr>
              <a:t>составляющую</a:t>
            </a:r>
            <a:r>
              <a:rPr lang="ru-RU" sz="2000" b="1" smtClean="0">
                <a:solidFill>
                  <a:srgbClr val="C00000"/>
                </a:solidFill>
                <a:latin typeface="Arial Black" pitchFamily="34" charset="0"/>
              </a:rPr>
              <a:t> проекта </a:t>
            </a:r>
            <a:r>
              <a:rPr lang="ru-RU" sz="2000" b="1" smtClean="0">
                <a:latin typeface="Arial Black" pitchFamily="34" charset="0"/>
              </a:rPr>
              <a:t>– главный библиотекарь отдела информационных технологий Айда А.Б. </a:t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solidFill>
                  <a:srgbClr val="C00000"/>
                </a:solidFill>
                <a:latin typeface="Arial Black" pitchFamily="34" charset="0"/>
              </a:rPr>
              <a:t>Финансовый менеджер проекта </a:t>
            </a:r>
            <a:r>
              <a:rPr lang="ru-RU" sz="2000" b="1" smtClean="0">
                <a:latin typeface="Arial Black" pitchFamily="34" charset="0"/>
              </a:rPr>
              <a:t>– Кольцова В. С. – бухгалтер Центра финансового обслуживания, ответственная за финансовую деятельность библиотеки.</a:t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latin typeface="Arial Black" pitchFamily="34" charset="0"/>
              </a:rPr>
              <a:t>   </a:t>
            </a:r>
            <a:r>
              <a:rPr lang="ru-RU" sz="2000" b="1" smtClean="0">
                <a:solidFill>
                  <a:srgbClr val="C00000"/>
                </a:solidFill>
                <a:latin typeface="Arial Black" pitchFamily="34" charset="0"/>
              </a:rPr>
              <a:t>Другие партнеры и их роль </a:t>
            </a:r>
            <a:r>
              <a:rPr lang="ru-RU" sz="2000" b="1" smtClean="0">
                <a:latin typeface="Arial Black" pitchFamily="34" charset="0"/>
              </a:rPr>
              <a:t>– председатель Совета ветеранов Печорского района Демьяненко А.Н., председатель Совета ветеранов города Печоры Сергулина К.М. – оказание информационной помощи и помощи в сборе материалов.</a:t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latin typeface="Arial Black" pitchFamily="34" charset="0"/>
              </a:rPr>
              <a:t> 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88913"/>
            <a:ext cx="6400800" cy="5032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Участники проекта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Librarian\Desktop\parchment_map_background_by_crimsondrag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250"/>
            <a:ext cx="8964613" cy="2305050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Arial Black" pitchFamily="34" charset="0"/>
              </a:rPr>
              <a:t>В конце июля прошло заседание рабочей группы. На нем были озвучены цели и задачи перед участниками проекта и партнерами, составлены списки детей войны г. Печоры, разработана и утверждена анкета для их опроса. Также определен состав рабочих подгрупп для посещения детей войны, распределены обязанности, размещена статья о начале работы над проектом в районной газете «Печорская правда»</a:t>
            </a:r>
            <a:br>
              <a:rPr lang="ru-RU" sz="1800" smtClean="0">
                <a:latin typeface="Arial Black" pitchFamily="34" charset="0"/>
              </a:rPr>
            </a:br>
            <a:endParaRPr lang="ru-RU" sz="1800" smtClean="0">
              <a:latin typeface="Arial Black" pitchFamily="34" charset="0"/>
            </a:endParaRPr>
          </a:p>
        </p:txBody>
      </p:sp>
      <p:pic>
        <p:nvPicPr>
          <p:cNvPr id="26626" name="Picture 2" descr="E:\КОНКУРСЫ, ПРОЕКТЫ\История устами детей войны 2018\Проект История устами детей войны\Проект\20180817_101420.jpg"/>
          <p:cNvPicPr>
            <a:picLocks noChangeAspect="1" noChangeArrowheads="1"/>
          </p:cNvPicPr>
          <p:nvPr/>
        </p:nvPicPr>
        <p:blipFill>
          <a:blip r:embed="rId3"/>
          <a:srcRect t="16064"/>
          <a:stretch>
            <a:fillRect/>
          </a:stretch>
        </p:blipFill>
        <p:spPr bwMode="auto">
          <a:xfrm>
            <a:off x="395288" y="2636838"/>
            <a:ext cx="57197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E:\КОНКУРСЫ, ПРОЕКТЫ\История устами детей войны 2018\Проект История устами детей войны\Газета\IMG_00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708275"/>
            <a:ext cx="2325687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Users\Librarian\Desktop\parchment_map_background_by_crimsondrag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651500" y="692150"/>
            <a:ext cx="2806700" cy="2160588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 Black" pitchFamily="34" charset="0"/>
              </a:rPr>
              <a:t>За семейным альбомом.</a:t>
            </a:r>
            <a:br>
              <a:rPr lang="ru-RU" sz="2000" smtClean="0">
                <a:latin typeface="Arial Black" pitchFamily="34" charset="0"/>
              </a:rPr>
            </a:br>
            <a:r>
              <a:rPr lang="ru-RU" sz="2000" smtClean="0">
                <a:latin typeface="Arial Black" pitchFamily="34" charset="0"/>
              </a:rPr>
              <a:t>Семёнова Тамара Петровна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8313" y="5157788"/>
            <a:ext cx="2879725" cy="1008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Фёдорова Лилия Петровна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7652" name="Picture 4" descr="C:\Users\Librarian\Desktop\Для отправки проект\Беседу с Лилией Петровной Фёдоровой ведёт исполнитель проекта по сбору материалов зав. методическим отделом Дроздова Е. В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8325">
            <a:off x="3492500" y="2997200"/>
            <a:ext cx="489585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Users\Librarian\Desktop\Для отправки проект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72519">
            <a:off x="665163" y="574675"/>
            <a:ext cx="480695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1242</Words>
  <Application>Microsoft Office PowerPoint</Application>
  <PresentationFormat>Экран (4:3)</PresentationFormat>
  <Paragraphs>71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Arial Black</vt:lpstr>
      <vt:lpstr>Wingdings</vt:lpstr>
      <vt:lpstr>Times New Roman</vt:lpstr>
      <vt:lpstr>Тема Office</vt:lpstr>
      <vt:lpstr>«История устами детей войны»</vt:lpstr>
      <vt:lpstr>Цель проекта:</vt:lpstr>
      <vt:lpstr>Задачи проекта:</vt:lpstr>
      <vt:lpstr>На территории Печорского района Псковской области почти не осталось участников Великой Отечественной войны 1941-1945гг. Но живы ещё другие свидетели, те, кто в военные годы были детьми. Дети войны - так называют это поколение. Их воспоминания о военном детстве – последняя нить, связывающая современное поколение с подлинной историей военных лет. И у нас есть совсем небольшой запас времени, чтобы зафиксировать эти воспоминания, осмыслить вместе с детьми войны их  рассказы о военном детстве и сохранить  для последующих поколений - во имя благодарной памяти поколению уходящему, во имя мирного будущего для поколений грядущих. </vt:lpstr>
      <vt:lpstr>В Печорском районе, в том числе районной библиотекой, издано несколько книг с биографиями, описанием подвигов ветеранов Великой Отечественной войны: «Война в лицах и документах» (2 выпуска), «Печорский край в годы Великой Отечественной войны», идёт сбор информации для книги «Солдаты Победы». Материалов по Печорскому району о том, как жили и что делали дети и подростки во время Великой Отечественной войны не существовало.  До реализации проекта мы почти ничего не знали о тех, кто живет рядом – о детях войны, которым в годы испытаний пришлось труднее всех, они были лишены радости детства, игрушек, сладостей, а подчас и родительской любви. Теперь же эти воспоминания собраны волонтёрами – исполнителями проекта, обработаны и доступны широкому кругу жителей города, пользователей сети Интернет, подрастающему поколению.   </vt:lpstr>
      <vt:lpstr>Изучая историю своего города и района мы, наряду с письменными документами, собрали предметы материальной культуры: предметы быта, личные вещи, документы, письма, фотографии и другие семейные реликвии, напоминающие о тех тяжелых и суровых днях.  </vt:lpstr>
      <vt:lpstr>    Руководитель проекта – Директор МБУК «Печорская центральная районная библиотека» - Шувалова В.А.    Волонтёры - исполнители проекта по сбору материалов – методисты библиотеки – Дроздова Е.В., Целикова Е.В., главные библиотекари Айда Г. Н., Иванцова Т. И., Петрова Т. Г., руководитель клуба «Ветеран», член Общества краеведов Матвеев Н. П.   Ответственный за информационную составляющую проекта – главный библиотекарь отдела информационных технологий Айда А.Б.  Финансовый менеджер проекта – Кольцова В. С. – бухгалтер Центра финансового обслуживания, ответственная за финансовую деятельность библиотеки.    Другие партнеры и их роль – председатель Совета ветеранов Печорского района Демьяненко А.Н., председатель Совета ветеранов города Печоры Сергулина К.М. – оказание информационной помощи и помощи в сборе материалов.  </vt:lpstr>
      <vt:lpstr>В конце июля прошло заседание рабочей группы. На нем были озвучены цели и задачи перед участниками проекта и партнерами, составлены списки детей войны г. Печоры, разработана и утверждена анкета для их опроса. Также определен состав рабочих подгрупп для посещения детей войны, распределены обязанности, размещена статья о начале работы над проектом в районной газете «Печорская правда» </vt:lpstr>
      <vt:lpstr>За семейным альбомом. Семёнова Тамара Петровна</vt:lpstr>
      <vt:lpstr>Матвеев  Николай Петрович</vt:lpstr>
      <vt:lpstr>Голубева Нелли Андреевна Редькин Анатолий Петрович</vt:lpstr>
      <vt:lpstr>Морозовы  Иван Антонович и Людмила Ивановна</vt:lpstr>
      <vt:lpstr>Низовская Галина Ивановна</vt:lpstr>
      <vt:lpstr>Гоголев Василий Петрович</vt:lpstr>
      <vt:lpstr>Моменты итогового мероприятия</vt:lpstr>
      <vt:lpstr>Открытие экспозиции «История устами детей войны» в музее библиотеки</vt:lpstr>
      <vt:lpstr>Иванов  Николай Александрович участник проекта, журналист</vt:lpstr>
      <vt:lpstr>«…А когда я беседовала со своей мамой, которая жила в оккупации и ей было на тот момент 5-6 лет, я вдруг отчетливо поняла: «Она была на войне! Она ее видела своими глазами! Она смогла пережить это, и стать очень оптимистичным и добрым человеком». Для меня этот вывод стал потрясением! Еще один из выводов, который я сделала для себя – проект нужно продолжать. Эти свидетельства людей уникальны, каждое добавляет свою краску в то полотно истории, которое не должно исчезнуть, чтобы правнуки этих людей знали, что такое ВОЙНА!».  </vt:lpstr>
      <vt:lpstr>«Выражаю благодарность директору библиотеки В.А. Шуваловой и ее коллективу за такую важную и нужную работу по сохранению личных воспоминаний участников тех страшных дней, за реализацию проекта «История устами детей войны».  Желаю всем  мирного неба над головой, здоровья, счастья и радости в жизни!» </vt:lpstr>
      <vt:lpstr>В результате того, что материалы по ходу реализации проекта выкладывались на сайте библиотеки, количество посещений сайта увеличилось с 5497 до 8871 (+3374). </vt:lpstr>
      <vt:lpstr>У экспозиции «История устами детей войны дети военно-патриотического клуба «Рубеж», воспитанники «Центра помощи детям оставшимся без попечения родителей», учащиеся Лингвистической гимназии города Печоры</vt:lpstr>
      <vt:lpstr>Статья в газете «Псковская правда» №9В от 27.02-05.03.2019</vt:lpstr>
      <vt:lpstr>Папка-накопитель «История устами детей войны».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устами детей войны</dc:title>
  <dc:creator>Librarian</dc:creator>
  <cp:lastModifiedBy>Алла</cp:lastModifiedBy>
  <cp:revision>72</cp:revision>
  <dcterms:created xsi:type="dcterms:W3CDTF">2019-04-01T13:05:00Z</dcterms:created>
  <dcterms:modified xsi:type="dcterms:W3CDTF">2019-05-28T07:00:05Z</dcterms:modified>
</cp:coreProperties>
</file>