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1" r:id="rId8"/>
    <p:sldId id="260" r:id="rId9"/>
    <p:sldId id="262" r:id="rId10"/>
    <p:sldId id="265" r:id="rId11"/>
    <p:sldId id="266" r:id="rId12"/>
    <p:sldId id="267" r:id="rId13"/>
    <p:sldId id="263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38B0-7953-47BA-A3DB-1E1A3FBE2BD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3E92-7A55-41D4-920E-19DD1CC8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12B3-DC7D-44EA-AE6C-F4E58DE179E2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C87C-0C3E-48C0-9C04-D0D6BA22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0299-AC9C-45CE-B9C8-B9281250F1F1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3C3A-0323-4EEA-B13E-36EDDF4FA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DC95-32EE-4E4D-B68B-8CD86D34CF59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2CF1-370C-464B-BE27-B4AC86A69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7A2A-917A-4539-983C-3BD589556725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CC83-D1C6-41C5-943B-7B659CC7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5E69-F440-470E-98F2-0D5FE010E200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D042-E79E-4FE3-9B7C-D1E8B70A0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9B36-17BC-49B6-BA2A-C1485BA90BA8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C371-0425-46EF-9CF3-E36D0C32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AE18-3DFB-4FA7-AB55-00993000A8B2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BBD2-8331-442E-B4D9-28682FC0E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13DE-43D9-4775-ABD3-43DACFEA38B0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7737-39C1-4074-8821-F5317C8A6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3CB6-6CA1-4B83-A3E1-958DD0A603BE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0169-5F5B-437E-A6AE-A1BDE02E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0D3F-C800-4F68-A486-74A4B8D96CD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832F-79A2-4B24-AEF0-50F0F3A0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30ACE-2800-4158-A745-2C38FA8D7CA1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6DA1E-48C6-479D-95CD-340F120F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524000" y="581025"/>
            <a:ext cx="9144000" cy="2297113"/>
          </a:xfrm>
        </p:spPr>
        <p:txBody>
          <a:bodyPr/>
          <a:lstStyle/>
          <a:p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Лето с библиотекой. 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Обзор программ и проектов 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библиотек России</a:t>
            </a:r>
            <a:r>
              <a:rPr lang="ru-RU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smtClean="0">
                <a:latin typeface="Times New Roman" pitchFamily="18" charset="0"/>
                <a:cs typeface="Times New Roman" pitchFamily="18" charset="0"/>
              </a:rPr>
            </a:br>
            <a:endParaRPr lang="ru-RU" sz="3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" y="3213100"/>
            <a:ext cx="10744200" cy="3082925"/>
          </a:xfrm>
        </p:spPr>
        <p:txBody>
          <a:bodyPr/>
          <a:lstStyle/>
          <a:p>
            <a:pPr algn="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Гаврилова Инга Юрьева,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главный библиотекарь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сектора методического обеспечения библиотек области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работе с детьми и юношеством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отдела координации деятельности библиотек области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ГБУК «Псковская областная </a:t>
            </a:r>
          </a:p>
          <a:p>
            <a:pPr algn="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универсальная научная библиотека»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34750" cy="901700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Читательские трекеры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«Со скоростью света»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428750"/>
            <a:ext cx="11334750" cy="519112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тем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под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рейтинг лидеров летних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рыбалка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звёздное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(шифровка) названия книг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9025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Крафт-проект по перезагрузке знаний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 области литературы и искусства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«Насыть себя творчеством»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8763"/>
            <a:ext cx="10515600" cy="3378200"/>
          </a:xfrm>
        </p:spPr>
        <p:txBody>
          <a:bodyPr rtlCol="0">
            <a:normAutofit/>
          </a:bodyPr>
          <a:lstStyle/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чтению художественной и искусствоведческой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познанию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88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7775"/>
            <a:ext cx="10515600" cy="5210175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книгу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предмет (явление или событие) и подобрать об этом цитату из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3 книги, в названии или содержании которых также есть упоминание об этом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(малоизвестный факт)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картину,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историю, связанную с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предмета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полотне (картине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предмету (явлению или событию) новый вид. Попробовать  запечатлеть своё художественное видение в рисунке. Объяснить свою точку зрения.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95338" y="142875"/>
            <a:ext cx="10558462" cy="12573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нгодб.рф →  раздел «Программы, проекты» →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рубрика «Мое читательское лето»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" y="1501775"/>
            <a:ext cx="10277475" cy="492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9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355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Программа летнего чтения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(опыт работы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Самарской областной детской библиотеки)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314325" y="2098675"/>
            <a:ext cx="11668125" cy="40782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«Летнее чтение‒ вот это приключение!»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«Книжная эстафета Солнечного лета»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«До новых встреч, Книжное лето»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Программа летних чтений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«До новых встреч, Книжное лето»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4414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Путевого дневника читателя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мастерских, лабораториях, чтениях, мастер-классах, акциях, встречах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программы ‒ проверка заполнения Путевого дневника читателя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0" lvl="8" indent="0" algn="r">
              <a:buFont typeface="Arial" panose="020B0604020202020204" pitchFamily="34" charset="0"/>
              <a:buNone/>
              <a:defRPr/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библиотек области </a:t>
            </a:r>
            <a:endParaRPr lang="en-US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детьми и юношеством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координации деятельности библиотек области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ГБУК «Псковская ОУНБ»</a:t>
            </a:r>
            <a:endParaRPr lang="en-US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Т.: 8 (8112)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68-20-59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pobdu-metod@yandex.ru</a:t>
            </a:r>
            <a:endParaRPr lang="en-US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Темы первых программ летнего чтения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мудрость мира</a:t>
            </a: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великое всемирное чтение</a:t>
            </a: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полеты фантазии </a:t>
            </a: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 природу – и читай! </a:t>
            </a:r>
          </a:p>
          <a:p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5" y="541338"/>
            <a:ext cx="11442700" cy="1573212"/>
          </a:xfrm>
        </p:spPr>
        <p:txBody>
          <a:bodyPr/>
          <a:lstStyle/>
          <a:p>
            <a:pPr algn="ctr"/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Организация летнего чтения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(книжно-иллюстративные выставки 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определенной тематики)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endParaRPr lang="ru-RU" sz="3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4550"/>
            <a:ext cx="10515600" cy="46101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«Прогуляемся с куклой»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«Жили-были игрушки»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«Космическая азбука для вас»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«Встречаемся опять со сказкой»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«Поговорим с кошкой»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«Самая читаемая книга»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«НЛО: Новые Литературные Открытия»</a:t>
            </a:r>
          </a:p>
          <a:p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Из  опыта работы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Свердловской областной библиотеки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для детей и молодежи им. В.П. Крапивина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338" y="2130425"/>
            <a:ext cx="9999662" cy="4787900"/>
          </a:xfrm>
        </p:spPr>
        <p:txBody>
          <a:bodyPr/>
          <a:lstStyle/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конкурс летнего чтения «33: Читаем вместе с Крапивинкой» (три возрастные категории участников: 7-12 лет, 13-16 лет, взрослые),</a:t>
            </a:r>
          </a:p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конкурс презентаций «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ook - online-путешествие»,</a:t>
            </a:r>
          </a:p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«Летнее приклюЧтение», </a:t>
            </a:r>
          </a:p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«Игра в классики», </a:t>
            </a:r>
          </a:p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«Сто лучших книг», </a:t>
            </a:r>
          </a:p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«Лето в рифмах».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23925" y="246063"/>
            <a:ext cx="10515600" cy="1797050"/>
          </a:xfrm>
        </p:spPr>
        <p:txBody>
          <a:bodyPr/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Сетевая акция «Летний книжный марафон»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1988"/>
            <a:ext cx="10515600" cy="4244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акции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образа человека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читающего,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 детей и подростков умения анализировать, формулировать и высказывать свои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круг чтения детей и подростков лучших детских книг;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общения в сети Интернет.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1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Дистанции 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марафонского забега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00" y="2886075"/>
            <a:ext cx="10007600" cy="3324225"/>
          </a:xfrm>
        </p:spPr>
        <p:txBody>
          <a:bodyPr/>
          <a:lstStyle/>
          <a:p>
            <a:pPr marL="571500" indent="-571500" algn="l">
              <a:buFont typeface="Arial" charset="0"/>
              <a:buChar char="•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15 книг для участников от 10 до 15 лет</a:t>
            </a:r>
          </a:p>
          <a:p>
            <a:pPr marL="571500" indent="-571500" algn="l">
              <a:buFont typeface="Arial" charset="0"/>
              <a:buChar char="•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20 книг для участников до 10 лет </a:t>
            </a:r>
          </a:p>
          <a:p>
            <a:pPr marL="571500" indent="-571500" algn="l">
              <a:buFont typeface="Arial" charset="0"/>
              <a:buChar char="•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15 книг для участников-семей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18954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Программа «Мое читательское лето»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Нижегородская государственная областная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детская библиотека им. Мавриной)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733675"/>
            <a:ext cx="11544300" cy="4057650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программа «Летнее чтение ‒ семейное чтение»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летние креативные челленджи вокруг чтения «Грусть, отстань!»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читательские трекеры «Лето со скоростью света»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крафт-проект по перезагрузке знаний в области литературы и искусства «Насыть себя творчеством» 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читательский ̷д̷н̷е̷в̷н̷и̷к̷ «ночник» «МОЕ ЗВЕЗДНОЕ ЛЕТО»</a:t>
            </a:r>
          </a:p>
          <a:p>
            <a:pPr marL="342900" indent="-342900" algn="l">
              <a:buFont typeface="Arial" charset="0"/>
              <a:buChar char="•"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762000" y="581025"/>
            <a:ext cx="10525125" cy="165735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Программа «Летнее чтение ‒ семейное чтение»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(Нижегородская государственная областная детская библиотека им. Мавриной)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2238375"/>
            <a:ext cx="11029950" cy="4238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ступеней программы: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читать» (дети 6 +),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отдыхаем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солнышке сижу и сценарии пишу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– прочитай книгу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«Лето+ книга= дружба»,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 КНИГУРУ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1558925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Летние креативные челленджи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вокруг чтения «Грусть, отстань! »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675" y="2560638"/>
            <a:ext cx="10398125" cy="3768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креативного продукта по темам: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+ театр»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+ физкультура»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+ кулинария»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+ хобби»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+ музей»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507</Words>
  <Application>Microsoft Office PowerPoint</Application>
  <PresentationFormat>Произвольный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Тема Office</vt:lpstr>
      <vt:lpstr>Лето с библиотекой.  Обзор программ и проектов  библиотек России </vt:lpstr>
      <vt:lpstr>Темы первых программ летнего чтения</vt:lpstr>
      <vt:lpstr>Организация летнего чтения (книжно-иллюстративные выставки  определенной тематики) </vt:lpstr>
      <vt:lpstr>Из  опыта работы  Свердловской областной библиотеки  для детей и молодежи им. В.П. Крапивина</vt:lpstr>
      <vt:lpstr>Сетевая акция «Летний книжный марафон»  </vt:lpstr>
      <vt:lpstr>  Дистанции  марафонского забега </vt:lpstr>
      <vt:lpstr>Программа «Мое читательское лето» (Нижегородская государственная областная  детская библиотека им. Мавриной)</vt:lpstr>
      <vt:lpstr>Программа «Летнее чтение ‒ семейное чтение» (Нижегородская государственная областная детская библиотека им. Мавриной)</vt:lpstr>
      <vt:lpstr>Летние креативные челленджи  вокруг чтения «Грусть, отстань! » </vt:lpstr>
      <vt:lpstr>Читательские трекеры  «Со скоростью света»</vt:lpstr>
      <vt:lpstr>Крафт-проект по перезагрузке знаний  в области литературы и искусства  «Насыть себя творчеством»</vt:lpstr>
      <vt:lpstr>Реализация проекта </vt:lpstr>
      <vt:lpstr>нгодб.рф →  раздел «Программы, проекты» → рубрика «Мое читательское лето»</vt:lpstr>
      <vt:lpstr>Программа летнего чтения (опыт работы  Самарской областной детской библиотеки)</vt:lpstr>
      <vt:lpstr>Программа летних чтений  «До новых встреч, Книжное лето»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с библиотекой. Обзор программ и проектов России </dc:title>
  <dc:creator>User</dc:creator>
  <cp:lastModifiedBy>Julia</cp:lastModifiedBy>
  <cp:revision>73</cp:revision>
  <dcterms:created xsi:type="dcterms:W3CDTF">2021-05-21T09:32:40Z</dcterms:created>
  <dcterms:modified xsi:type="dcterms:W3CDTF">2021-06-02T07:22:49Z</dcterms:modified>
</cp:coreProperties>
</file>