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66" r:id="rId3"/>
    <p:sldId id="257" r:id="rId4"/>
    <p:sldId id="258" r:id="rId5"/>
    <p:sldId id="267" r:id="rId6"/>
    <p:sldId id="259" r:id="rId7"/>
    <p:sldId id="268" r:id="rId8"/>
    <p:sldId id="269" r:id="rId9"/>
    <p:sldId id="261" r:id="rId10"/>
    <p:sldId id="262" r:id="rId11"/>
    <p:sldId id="270" r:id="rId12"/>
    <p:sldId id="271" r:id="rId13"/>
    <p:sldId id="272" r:id="rId14"/>
    <p:sldId id="275" r:id="rId15"/>
    <p:sldId id="276" r:id="rId16"/>
    <p:sldId id="273" r:id="rId17"/>
    <p:sldId id="263" r:id="rId18"/>
    <p:sldId id="274" r:id="rId19"/>
    <p:sldId id="264" r:id="rId20"/>
    <p:sldId id="265" r:id="rId21"/>
  </p:sldIdLst>
  <p:sldSz cx="18288000" cy="10288588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A3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0" y="10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.pskovlib.ru/index.php?option=com_content&amp;view=article&amp;id=1424:2020-02-10-06-25-32&amp;catid=17:news&amp;Itemid=54" TargetMode="External"/><Relationship Id="rId3" Type="http://schemas.openxmlformats.org/officeDocument/2006/relationships/hyperlink" Target="http://pskoviana.ru/arkhiv-novostej/3586-glavnoe-vse-zhe-iskra-bozhya-razmyshleniya-o-pskovskoj-slovesnosti" TargetMode="External"/><Relationship Id="rId7" Type="http://schemas.openxmlformats.org/officeDocument/2006/relationships/hyperlink" Target="http://biblio.pskovlib.ru/index.php?option=com_content&amp;view=article&amp;id=1477:q-&amp;catid=17:news&amp;Itemid=54" TargetMode="External"/><Relationship Id="rId2" Type="http://schemas.openxmlformats.org/officeDocument/2006/relationships/hyperlink" Target="http://biblio.pskovlib.ru/index.php?option=com_content&amp;view=article&amp;id=1370:2019-11-05-09-44-31&amp;catid=17:news&amp;Itemid=54" TargetMode="External"/><Relationship Id="rId1" Type="http://schemas.openxmlformats.org/officeDocument/2006/relationships/hyperlink" Target="http://pskovlib.ru/news/22411" TargetMode="External"/><Relationship Id="rId6" Type="http://schemas.openxmlformats.org/officeDocument/2006/relationships/hyperlink" Target="http://biblio.pskovlib.ru/index.php?option=com_content&amp;view=article&amp;id=1503:2020-09-02-11-50-53&amp;catid=17:news&amp;Itemid=54" TargetMode="External"/><Relationship Id="rId5" Type="http://schemas.openxmlformats.org/officeDocument/2006/relationships/hyperlink" Target="http://biblio.pskovlib.ru/index.php?option=com_content&amp;view=article&amp;id=1536:2020-11-10-13-19-24&amp;catid=45:2011-09-23-06-37-14&amp;Itemid=59" TargetMode="External"/><Relationship Id="rId4" Type="http://schemas.openxmlformats.org/officeDocument/2006/relationships/hyperlink" Target="http://biblio.pskovlib.ru/index.php?option=com_content&amp;view=article&amp;id=1542:2020-11-23-11-37-20&amp;catid=17:news&amp;Itemid=54" TargetMode="External"/><Relationship Id="rId9" Type="http://schemas.openxmlformats.org/officeDocument/2006/relationships/hyperlink" Target="http://biblio.pskovlib.ru/index.php?option=com_content&amp;view=article&amp;id=1416:2020-01-24-11-18-58&amp;catid=17:news&amp;Itemid=54" TargetMode="External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.pskovlib.ru/index.php?option=com_content&amp;view=article&amp;id=1424:2020-02-10-06-25-32&amp;catid=17:news&amp;Itemid=54" TargetMode="External"/><Relationship Id="rId3" Type="http://schemas.openxmlformats.org/officeDocument/2006/relationships/hyperlink" Target="http://pskoviana.ru/arkhiv-novostej/3586-glavnoe-vse-zhe-iskra-bozhya-razmyshleniya-o-pskovskoj-slovesnosti" TargetMode="External"/><Relationship Id="rId7" Type="http://schemas.openxmlformats.org/officeDocument/2006/relationships/hyperlink" Target="http://biblio.pskovlib.ru/index.php?option=com_content&amp;view=article&amp;id=1477:q-&amp;catid=17:news&amp;Itemid=54" TargetMode="External"/><Relationship Id="rId2" Type="http://schemas.openxmlformats.org/officeDocument/2006/relationships/hyperlink" Target="http://biblio.pskovlib.ru/index.php?option=com_content&amp;view=article&amp;id=1370:2019-11-05-09-44-31&amp;catid=17:news&amp;Itemid=54" TargetMode="External"/><Relationship Id="rId1" Type="http://schemas.openxmlformats.org/officeDocument/2006/relationships/hyperlink" Target="http://pskovlib.ru/news/22411" TargetMode="External"/><Relationship Id="rId6" Type="http://schemas.openxmlformats.org/officeDocument/2006/relationships/hyperlink" Target="http://biblio.pskovlib.ru/index.php?option=com_content&amp;view=article&amp;id=1503:2020-09-02-11-50-53&amp;catid=17:news&amp;Itemid=54" TargetMode="External"/><Relationship Id="rId5" Type="http://schemas.openxmlformats.org/officeDocument/2006/relationships/hyperlink" Target="http://biblio.pskovlib.ru/index.php?option=com_content&amp;view=article&amp;id=1536:2020-11-10-13-19-24&amp;catid=45:2011-09-23-06-37-14&amp;Itemid=59" TargetMode="External"/><Relationship Id="rId4" Type="http://schemas.openxmlformats.org/officeDocument/2006/relationships/hyperlink" Target="http://biblio.pskovlib.ru/index.php?option=com_content&amp;view=article&amp;id=1542:2020-11-23-11-37-20&amp;catid=17:news&amp;Itemid=54" TargetMode="External"/><Relationship Id="rId9" Type="http://schemas.openxmlformats.org/officeDocument/2006/relationships/hyperlink" Target="http://biblio.pskovlib.ru/index.php?option=com_content&amp;view=article&amp;id=1416:2020-01-24-11-18-58&amp;catid=17:news&amp;Itemid=5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C756B-CBCC-41C3-A9A7-E971C8ABBF63}" type="doc">
      <dgm:prSet loTypeId="urn:microsoft.com/office/officeart/2005/8/layout/target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FCF6695-0744-4407-8430-D87E108F8327}">
      <dgm:prSet custT="1"/>
      <dgm:spPr/>
      <dgm:t>
        <a:bodyPr/>
        <a:lstStyle/>
        <a:p>
          <a:pPr rtl="0"/>
          <a:r>
            <a:rPr lang="en-US" sz="3200" b="1" dirty="0" smtClean="0"/>
            <a:t>Offline (</a:t>
          </a:r>
          <a:r>
            <a:rPr lang="ru-RU" sz="3200" b="1" dirty="0" smtClean="0"/>
            <a:t>«вне сети» – </a:t>
          </a:r>
          <a:r>
            <a:rPr lang="ru-RU" sz="3200" b="1" dirty="0" err="1" smtClean="0"/>
            <a:t>деятельностные</a:t>
          </a:r>
          <a:r>
            <a:rPr lang="ru-RU" sz="3200" b="1" dirty="0" smtClean="0"/>
            <a:t>)</a:t>
          </a:r>
          <a:endParaRPr lang="ru-RU" sz="3200" b="1" dirty="0"/>
        </a:p>
      </dgm:t>
    </dgm:pt>
    <dgm:pt modelId="{0047585C-E849-46AF-BCB6-B31636CC2AA8}" type="parTrans" cxnId="{B3859DDF-AFC4-44E5-A829-6CBF3673C2D9}">
      <dgm:prSet/>
      <dgm:spPr/>
      <dgm:t>
        <a:bodyPr/>
        <a:lstStyle/>
        <a:p>
          <a:endParaRPr lang="ru-RU" sz="4400"/>
        </a:p>
      </dgm:t>
    </dgm:pt>
    <dgm:pt modelId="{96431211-4A38-4627-A08F-9FCD8138C3FE}" type="sibTrans" cxnId="{B3859DDF-AFC4-44E5-A829-6CBF3673C2D9}">
      <dgm:prSet custT="1"/>
      <dgm:spPr/>
      <dgm:t>
        <a:bodyPr/>
        <a:lstStyle/>
        <a:p>
          <a:endParaRPr lang="ru-RU" sz="1600"/>
        </a:p>
      </dgm:t>
    </dgm:pt>
    <dgm:pt modelId="{E8A26769-A615-45A0-8066-C19D6B3FAF91}">
      <dgm:prSet custT="1"/>
      <dgm:spPr/>
      <dgm:t>
        <a:bodyPr/>
        <a:lstStyle/>
        <a:p>
          <a:pPr rtl="0"/>
          <a:r>
            <a:rPr lang="ru-RU" sz="3200" b="1" dirty="0" smtClean="0"/>
            <a:t>Интерактивные </a:t>
          </a:r>
          <a:endParaRPr lang="ru-RU" sz="3200" b="1" dirty="0"/>
        </a:p>
      </dgm:t>
    </dgm:pt>
    <dgm:pt modelId="{31D61534-D185-468A-9585-ED3AA8EE1E81}" type="parTrans" cxnId="{A8977C25-D02D-4B2B-9482-93E1D0494EFC}">
      <dgm:prSet/>
      <dgm:spPr/>
      <dgm:t>
        <a:bodyPr/>
        <a:lstStyle/>
        <a:p>
          <a:endParaRPr lang="ru-RU" sz="4400"/>
        </a:p>
      </dgm:t>
    </dgm:pt>
    <dgm:pt modelId="{F6DA1AE2-AAA7-4BC1-B243-9349D3A27D32}" type="sibTrans" cxnId="{A8977C25-D02D-4B2B-9482-93E1D0494EFC}">
      <dgm:prSet/>
      <dgm:spPr/>
      <dgm:t>
        <a:bodyPr/>
        <a:lstStyle/>
        <a:p>
          <a:endParaRPr lang="ru-RU" sz="4400"/>
        </a:p>
      </dgm:t>
    </dgm:pt>
    <dgm:pt modelId="{50086F03-93D2-4BE6-A876-972E0DFDC5E8}">
      <dgm:prSet custT="1"/>
      <dgm:spPr/>
      <dgm:t>
        <a:bodyPr/>
        <a:lstStyle/>
        <a:p>
          <a:pPr rtl="0"/>
          <a:endParaRPr lang="ru-RU" sz="3200" b="1" dirty="0" smtClean="0"/>
        </a:p>
        <a:p>
          <a:pPr rtl="0"/>
          <a:r>
            <a:rPr lang="en-US" sz="3200" b="1" dirty="0" smtClean="0"/>
            <a:t>Online</a:t>
          </a:r>
          <a:r>
            <a:rPr lang="ru-RU" sz="3200" b="1" dirty="0" smtClean="0"/>
            <a:t> («в сети» – информационные)</a:t>
          </a:r>
          <a:endParaRPr lang="ru-RU" sz="3200" b="1" dirty="0"/>
        </a:p>
      </dgm:t>
    </dgm:pt>
    <dgm:pt modelId="{42E03A32-BE8B-4741-8DEC-27DCC412F551}" type="sibTrans" cxnId="{8D25D9D5-8CB2-46F3-B426-1C98C450735D}">
      <dgm:prSet custT="1"/>
      <dgm:spPr/>
      <dgm:t>
        <a:bodyPr/>
        <a:lstStyle/>
        <a:p>
          <a:endParaRPr lang="ru-RU" sz="1600"/>
        </a:p>
      </dgm:t>
    </dgm:pt>
    <dgm:pt modelId="{E6CFC08D-2ECD-4CAA-855B-5CBEC476B97D}" type="parTrans" cxnId="{8D25D9D5-8CB2-46F3-B426-1C98C450735D}">
      <dgm:prSet/>
      <dgm:spPr/>
      <dgm:t>
        <a:bodyPr/>
        <a:lstStyle/>
        <a:p>
          <a:endParaRPr lang="ru-RU" sz="4400"/>
        </a:p>
      </dgm:t>
    </dgm:pt>
    <dgm:pt modelId="{36A23249-958E-4EA6-9886-52B01CE96146}" type="pres">
      <dgm:prSet presAssocID="{677C756B-CBCC-41C3-A9A7-E971C8ABBF6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68DDB2-4F7F-4ECB-989E-00F814B2827A}" type="pres">
      <dgm:prSet presAssocID="{6FCF6695-0744-4407-8430-D87E108F8327}" presName="circle1" presStyleLbl="node1" presStyleIdx="0" presStyleCnt="3" custLinFactNeighborX="-4859" custLinFactNeighborY="7693"/>
      <dgm:spPr/>
      <dgm:t>
        <a:bodyPr/>
        <a:lstStyle/>
        <a:p>
          <a:endParaRPr lang="ru-RU"/>
        </a:p>
      </dgm:t>
    </dgm:pt>
    <dgm:pt modelId="{1A65A7A0-D704-4C1A-8352-D35B2EC1FE46}" type="pres">
      <dgm:prSet presAssocID="{6FCF6695-0744-4407-8430-D87E108F8327}" presName="space" presStyleCnt="0"/>
      <dgm:spPr/>
      <dgm:t>
        <a:bodyPr/>
        <a:lstStyle/>
        <a:p>
          <a:endParaRPr lang="ru-RU"/>
        </a:p>
      </dgm:t>
    </dgm:pt>
    <dgm:pt modelId="{D7F3D30B-B54B-4870-9509-D19E85F011E3}" type="pres">
      <dgm:prSet presAssocID="{6FCF6695-0744-4407-8430-D87E108F8327}" presName="rect1" presStyleLbl="alignAcc1" presStyleIdx="0" presStyleCnt="3" custLinFactNeighborX="-5206" custLinFactNeighborY="5263"/>
      <dgm:spPr/>
      <dgm:t>
        <a:bodyPr/>
        <a:lstStyle/>
        <a:p>
          <a:endParaRPr lang="ru-RU"/>
        </a:p>
      </dgm:t>
    </dgm:pt>
    <dgm:pt modelId="{470E0AF5-3161-4D40-BA68-E19649295A51}" type="pres">
      <dgm:prSet presAssocID="{50086F03-93D2-4BE6-A876-972E0DFDC5E8}" presName="vertSpace2" presStyleLbl="node1" presStyleIdx="0" presStyleCnt="3"/>
      <dgm:spPr/>
      <dgm:t>
        <a:bodyPr/>
        <a:lstStyle/>
        <a:p>
          <a:endParaRPr lang="ru-RU"/>
        </a:p>
      </dgm:t>
    </dgm:pt>
    <dgm:pt modelId="{2C190A65-7DE4-4CE8-BD82-65C626A1A0D0}" type="pres">
      <dgm:prSet presAssocID="{50086F03-93D2-4BE6-A876-972E0DFDC5E8}" presName="circle2" presStyleLbl="node1" presStyleIdx="1" presStyleCnt="3"/>
      <dgm:spPr/>
      <dgm:t>
        <a:bodyPr/>
        <a:lstStyle/>
        <a:p>
          <a:endParaRPr lang="ru-RU"/>
        </a:p>
      </dgm:t>
    </dgm:pt>
    <dgm:pt modelId="{FABDC1A7-A5CE-4F9A-951A-94FCFC95B271}" type="pres">
      <dgm:prSet presAssocID="{50086F03-93D2-4BE6-A876-972E0DFDC5E8}" presName="rect2" presStyleLbl="alignAcc1" presStyleIdx="1" presStyleCnt="3" custScaleX="100000" custScaleY="50213" custLinFactNeighborX="-8632" custLinFactNeighborY="-9967"/>
      <dgm:spPr/>
      <dgm:t>
        <a:bodyPr/>
        <a:lstStyle/>
        <a:p>
          <a:endParaRPr lang="ru-RU"/>
        </a:p>
      </dgm:t>
    </dgm:pt>
    <dgm:pt modelId="{D2FDC6D6-67E9-4067-A418-0DD59722659A}" type="pres">
      <dgm:prSet presAssocID="{E8A26769-A615-45A0-8066-C19D6B3FAF91}" presName="vertSpace3" presStyleLbl="node1" presStyleIdx="1" presStyleCnt="3"/>
      <dgm:spPr/>
      <dgm:t>
        <a:bodyPr/>
        <a:lstStyle/>
        <a:p>
          <a:endParaRPr lang="ru-RU"/>
        </a:p>
      </dgm:t>
    </dgm:pt>
    <dgm:pt modelId="{4BE12D0D-62B0-423F-A3B5-48A41AC85E38}" type="pres">
      <dgm:prSet presAssocID="{E8A26769-A615-45A0-8066-C19D6B3FAF91}" presName="circle3" presStyleLbl="node1" presStyleIdx="2" presStyleCnt="3"/>
      <dgm:spPr/>
      <dgm:t>
        <a:bodyPr/>
        <a:lstStyle/>
        <a:p>
          <a:endParaRPr lang="ru-RU"/>
        </a:p>
      </dgm:t>
    </dgm:pt>
    <dgm:pt modelId="{6BFEBA14-C507-412F-9020-EA40BDAC5DFB}" type="pres">
      <dgm:prSet presAssocID="{E8A26769-A615-45A0-8066-C19D6B3FAF91}" presName="rect3" presStyleLbl="alignAcc1" presStyleIdx="2" presStyleCnt="3" custLinFactNeighborX="-1041" custLinFactNeighborY="32390"/>
      <dgm:spPr/>
      <dgm:t>
        <a:bodyPr/>
        <a:lstStyle/>
        <a:p>
          <a:endParaRPr lang="ru-RU"/>
        </a:p>
      </dgm:t>
    </dgm:pt>
    <dgm:pt modelId="{239FA8B3-24B5-4D31-AA50-16FF703D101A}" type="pres">
      <dgm:prSet presAssocID="{6FCF6695-0744-4407-8430-D87E108F8327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F10D6-7D8E-4539-825B-BEE166ACDCD8}" type="pres">
      <dgm:prSet presAssocID="{50086F03-93D2-4BE6-A876-972E0DFDC5E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7E0CD-AED4-40EC-A497-F0FCA150207E}" type="pres">
      <dgm:prSet presAssocID="{E8A26769-A615-45A0-8066-C19D6B3FAF9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A6F814-AD5A-4EAC-A17C-4AD0692E4653}" type="presOf" srcId="{50086F03-93D2-4BE6-A876-972E0DFDC5E8}" destId="{A49F10D6-7D8E-4539-825B-BEE166ACDCD8}" srcOrd="1" destOrd="0" presId="urn:microsoft.com/office/officeart/2005/8/layout/target3"/>
    <dgm:cxn modelId="{8D25D9D5-8CB2-46F3-B426-1C98C450735D}" srcId="{677C756B-CBCC-41C3-A9A7-E971C8ABBF63}" destId="{50086F03-93D2-4BE6-A876-972E0DFDC5E8}" srcOrd="1" destOrd="0" parTransId="{E6CFC08D-2ECD-4CAA-855B-5CBEC476B97D}" sibTransId="{42E03A32-BE8B-4741-8DEC-27DCC412F551}"/>
    <dgm:cxn modelId="{3746A7C5-7580-44B7-AD27-D871DEE06BE5}" type="presOf" srcId="{677C756B-CBCC-41C3-A9A7-E971C8ABBF63}" destId="{36A23249-958E-4EA6-9886-52B01CE96146}" srcOrd="0" destOrd="0" presId="urn:microsoft.com/office/officeart/2005/8/layout/target3"/>
    <dgm:cxn modelId="{9081D7D5-61C5-44A7-8167-088BDEFD3CCE}" type="presOf" srcId="{E8A26769-A615-45A0-8066-C19D6B3FAF91}" destId="{81F7E0CD-AED4-40EC-A497-F0FCA150207E}" srcOrd="1" destOrd="0" presId="urn:microsoft.com/office/officeart/2005/8/layout/target3"/>
    <dgm:cxn modelId="{EAB80322-359F-4443-A672-683F386E4D19}" type="presOf" srcId="{E8A26769-A615-45A0-8066-C19D6B3FAF91}" destId="{6BFEBA14-C507-412F-9020-EA40BDAC5DFB}" srcOrd="0" destOrd="0" presId="urn:microsoft.com/office/officeart/2005/8/layout/target3"/>
    <dgm:cxn modelId="{60B9674C-AE0C-462D-BDFA-E199462AB811}" type="presOf" srcId="{6FCF6695-0744-4407-8430-D87E108F8327}" destId="{D7F3D30B-B54B-4870-9509-D19E85F011E3}" srcOrd="0" destOrd="0" presId="urn:microsoft.com/office/officeart/2005/8/layout/target3"/>
    <dgm:cxn modelId="{4AFAC2AC-737C-432C-88E3-D780B14D6885}" type="presOf" srcId="{6FCF6695-0744-4407-8430-D87E108F8327}" destId="{239FA8B3-24B5-4D31-AA50-16FF703D101A}" srcOrd="1" destOrd="0" presId="urn:microsoft.com/office/officeart/2005/8/layout/target3"/>
    <dgm:cxn modelId="{8A6CBC06-A15C-443D-9638-F27506C6CEDC}" type="presOf" srcId="{50086F03-93D2-4BE6-A876-972E0DFDC5E8}" destId="{FABDC1A7-A5CE-4F9A-951A-94FCFC95B271}" srcOrd="0" destOrd="0" presId="urn:microsoft.com/office/officeart/2005/8/layout/target3"/>
    <dgm:cxn modelId="{A8977C25-D02D-4B2B-9482-93E1D0494EFC}" srcId="{677C756B-CBCC-41C3-A9A7-E971C8ABBF63}" destId="{E8A26769-A615-45A0-8066-C19D6B3FAF91}" srcOrd="2" destOrd="0" parTransId="{31D61534-D185-468A-9585-ED3AA8EE1E81}" sibTransId="{F6DA1AE2-AAA7-4BC1-B243-9349D3A27D32}"/>
    <dgm:cxn modelId="{B3859DDF-AFC4-44E5-A829-6CBF3673C2D9}" srcId="{677C756B-CBCC-41C3-A9A7-E971C8ABBF63}" destId="{6FCF6695-0744-4407-8430-D87E108F8327}" srcOrd="0" destOrd="0" parTransId="{0047585C-E849-46AF-BCB6-B31636CC2AA8}" sibTransId="{96431211-4A38-4627-A08F-9FCD8138C3FE}"/>
    <dgm:cxn modelId="{87E92277-FB24-4210-A2EB-2A734670CF63}" type="presParOf" srcId="{36A23249-958E-4EA6-9886-52B01CE96146}" destId="{EA68DDB2-4F7F-4ECB-989E-00F814B2827A}" srcOrd="0" destOrd="0" presId="urn:microsoft.com/office/officeart/2005/8/layout/target3"/>
    <dgm:cxn modelId="{27E18210-8AAE-452A-A8BB-3057931E81A2}" type="presParOf" srcId="{36A23249-958E-4EA6-9886-52B01CE96146}" destId="{1A65A7A0-D704-4C1A-8352-D35B2EC1FE46}" srcOrd="1" destOrd="0" presId="urn:microsoft.com/office/officeart/2005/8/layout/target3"/>
    <dgm:cxn modelId="{C3BB9E51-3E87-472C-BC7D-2BE41605DA23}" type="presParOf" srcId="{36A23249-958E-4EA6-9886-52B01CE96146}" destId="{D7F3D30B-B54B-4870-9509-D19E85F011E3}" srcOrd="2" destOrd="0" presId="urn:microsoft.com/office/officeart/2005/8/layout/target3"/>
    <dgm:cxn modelId="{BEE868D6-605A-4E28-B600-FA48F5654AD5}" type="presParOf" srcId="{36A23249-958E-4EA6-9886-52B01CE96146}" destId="{470E0AF5-3161-4D40-BA68-E19649295A51}" srcOrd="3" destOrd="0" presId="urn:microsoft.com/office/officeart/2005/8/layout/target3"/>
    <dgm:cxn modelId="{7C8D43FE-93E1-47D0-B64B-160F4E8B3C38}" type="presParOf" srcId="{36A23249-958E-4EA6-9886-52B01CE96146}" destId="{2C190A65-7DE4-4CE8-BD82-65C626A1A0D0}" srcOrd="4" destOrd="0" presId="urn:microsoft.com/office/officeart/2005/8/layout/target3"/>
    <dgm:cxn modelId="{B1D2FCA1-ED6C-414C-B53B-AA0CCC140D3D}" type="presParOf" srcId="{36A23249-958E-4EA6-9886-52B01CE96146}" destId="{FABDC1A7-A5CE-4F9A-951A-94FCFC95B271}" srcOrd="5" destOrd="0" presId="urn:microsoft.com/office/officeart/2005/8/layout/target3"/>
    <dgm:cxn modelId="{8CA72578-EC57-4B34-9945-135BCB553CB2}" type="presParOf" srcId="{36A23249-958E-4EA6-9886-52B01CE96146}" destId="{D2FDC6D6-67E9-4067-A418-0DD59722659A}" srcOrd="6" destOrd="0" presId="urn:microsoft.com/office/officeart/2005/8/layout/target3"/>
    <dgm:cxn modelId="{B477C0D2-CE21-4541-848A-702122E03BF9}" type="presParOf" srcId="{36A23249-958E-4EA6-9886-52B01CE96146}" destId="{4BE12D0D-62B0-423F-A3B5-48A41AC85E38}" srcOrd="7" destOrd="0" presId="urn:microsoft.com/office/officeart/2005/8/layout/target3"/>
    <dgm:cxn modelId="{11AF77B7-54F1-4CEF-B613-EAE088F571B4}" type="presParOf" srcId="{36A23249-958E-4EA6-9886-52B01CE96146}" destId="{6BFEBA14-C507-412F-9020-EA40BDAC5DFB}" srcOrd="8" destOrd="0" presId="urn:microsoft.com/office/officeart/2005/8/layout/target3"/>
    <dgm:cxn modelId="{22D3A0D6-4761-4714-A4C6-E84928CA0DE2}" type="presParOf" srcId="{36A23249-958E-4EA6-9886-52B01CE96146}" destId="{239FA8B3-24B5-4D31-AA50-16FF703D101A}" srcOrd="9" destOrd="0" presId="urn:microsoft.com/office/officeart/2005/8/layout/target3"/>
    <dgm:cxn modelId="{C766C576-507D-4C95-A75B-894C199CC6B7}" type="presParOf" srcId="{36A23249-958E-4EA6-9886-52B01CE96146}" destId="{A49F10D6-7D8E-4539-825B-BEE166ACDCD8}" srcOrd="10" destOrd="0" presId="urn:microsoft.com/office/officeart/2005/8/layout/target3"/>
    <dgm:cxn modelId="{9C239365-E7B3-48F5-AB5B-45293452B4FE}" type="presParOf" srcId="{36A23249-958E-4EA6-9886-52B01CE96146}" destId="{81F7E0CD-AED4-40EC-A497-F0FCA150207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5A16E-3F83-4313-BFA7-0D143DBA6863}" type="doc">
      <dgm:prSet loTypeId="urn:microsoft.com/office/officeart/2005/8/layout/pyramid2" loCatId="pyramid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9177EF20-ADD0-4B02-B879-C6B96C6205E2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accent6">
                  <a:lumMod val="50000"/>
                </a:schemeClr>
              </a:solidFill>
            </a:rPr>
            <a:t>Литературные клубы</a:t>
          </a:r>
          <a:endParaRPr lang="ru-RU" sz="2400" dirty="0">
            <a:solidFill>
              <a:schemeClr val="accent6">
                <a:lumMod val="50000"/>
              </a:schemeClr>
            </a:solidFill>
          </a:endParaRPr>
        </a:p>
      </dgm:t>
    </dgm:pt>
    <dgm:pt modelId="{AEC2C7A5-0BD8-406E-AEC0-33F96E6B2CAE}" type="parTrans" cxnId="{56238A38-E7BC-477E-BDD4-5EA48AC655B1}">
      <dgm:prSet/>
      <dgm:spPr/>
      <dgm:t>
        <a:bodyPr/>
        <a:lstStyle/>
        <a:p>
          <a:endParaRPr lang="ru-RU"/>
        </a:p>
      </dgm:t>
    </dgm:pt>
    <dgm:pt modelId="{12647E86-82D5-4C5C-B3E7-C37A43309C79}" type="sibTrans" cxnId="{56238A38-E7BC-477E-BDD4-5EA48AC655B1}">
      <dgm:prSet/>
      <dgm:spPr/>
      <dgm:t>
        <a:bodyPr/>
        <a:lstStyle/>
        <a:p>
          <a:endParaRPr lang="ru-RU"/>
        </a:p>
      </dgm:t>
    </dgm:pt>
    <dgm:pt modelId="{2606DEF6-9402-4E7D-8E99-D058EBB19B76}">
      <dgm:prSet/>
      <dgm:spPr/>
      <dgm:t>
        <a:bodyPr/>
        <a:lstStyle/>
        <a:p>
          <a:pPr rtl="0"/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Литературно-художественные программы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99FD6E3D-4FEC-4A11-869D-F610EA4D7FBC}" type="parTrans" cxnId="{0B3764FA-E893-46E2-B209-C9E6E1293395}">
      <dgm:prSet/>
      <dgm:spPr/>
      <dgm:t>
        <a:bodyPr/>
        <a:lstStyle/>
        <a:p>
          <a:endParaRPr lang="ru-RU"/>
        </a:p>
      </dgm:t>
    </dgm:pt>
    <dgm:pt modelId="{5256054E-3952-418C-B3A2-8BFB9303F9E0}" type="sibTrans" cxnId="{0B3764FA-E893-46E2-B209-C9E6E1293395}">
      <dgm:prSet/>
      <dgm:spPr/>
      <dgm:t>
        <a:bodyPr/>
        <a:lstStyle/>
        <a:p>
          <a:endParaRPr lang="ru-RU"/>
        </a:p>
      </dgm:t>
    </dgm:pt>
    <dgm:pt modelId="{0C8B825B-B748-46E5-9B6C-F28F75CAE04D}">
      <dgm:prSet/>
      <dgm:spPr/>
      <dgm:t>
        <a:bodyPr/>
        <a:lstStyle/>
        <a:p>
          <a:pPr rtl="0"/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Краеведческие программы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2773A65A-9829-4689-A3DD-73AC5C5799E0}" type="parTrans" cxnId="{5F25908C-47E3-482C-AFDE-DDA7FAABE9DF}">
      <dgm:prSet/>
      <dgm:spPr/>
      <dgm:t>
        <a:bodyPr/>
        <a:lstStyle/>
        <a:p>
          <a:endParaRPr lang="ru-RU"/>
        </a:p>
      </dgm:t>
    </dgm:pt>
    <dgm:pt modelId="{1F3DC3C9-DBFC-4B95-A033-D944D1F97934}" type="sibTrans" cxnId="{5F25908C-47E3-482C-AFDE-DDA7FAABE9DF}">
      <dgm:prSet/>
      <dgm:spPr/>
      <dgm:t>
        <a:bodyPr/>
        <a:lstStyle/>
        <a:p>
          <a:endParaRPr lang="ru-RU"/>
        </a:p>
      </dgm:t>
    </dgm:pt>
    <dgm:pt modelId="{E574DC7B-5254-4A0D-99E4-5419EADF65A2}">
      <dgm:prSet/>
      <dgm:spPr/>
      <dgm:t>
        <a:bodyPr/>
        <a:lstStyle/>
        <a:p>
          <a:pPr rtl="0"/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Акции, конкурсы,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1F503B99-EB04-470D-8C4E-45BC3F7415F1}" type="parTrans" cxnId="{1BF389C4-097C-402C-B260-787DB3254AC8}">
      <dgm:prSet/>
      <dgm:spPr/>
      <dgm:t>
        <a:bodyPr/>
        <a:lstStyle/>
        <a:p>
          <a:endParaRPr lang="ru-RU"/>
        </a:p>
      </dgm:t>
    </dgm:pt>
    <dgm:pt modelId="{5299ABC7-D4CE-4FEC-A57A-FD4B83C8DAF6}" type="sibTrans" cxnId="{1BF389C4-097C-402C-B260-787DB3254AC8}">
      <dgm:prSet/>
      <dgm:spPr/>
      <dgm:t>
        <a:bodyPr/>
        <a:lstStyle/>
        <a:p>
          <a:endParaRPr lang="ru-RU"/>
        </a:p>
      </dgm:t>
    </dgm:pt>
    <dgm:pt modelId="{96F95B3E-F4EA-4FBF-A36D-A84FE5C0B269}">
      <dgm:prSet/>
      <dgm:spPr/>
      <dgm:t>
        <a:bodyPr/>
        <a:lstStyle/>
        <a:p>
          <a:pPr rtl="0"/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проекты</a:t>
          </a:r>
          <a:r>
            <a:rPr lang="ru-RU" dirty="0" smtClean="0"/>
            <a:t> </a:t>
          </a:r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по чтению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97956700-7F09-4993-8C28-C8C1FB134B50}" type="parTrans" cxnId="{95ADE264-5E8B-4FF2-BC0B-5D5239B6B7F1}">
      <dgm:prSet/>
      <dgm:spPr/>
      <dgm:t>
        <a:bodyPr/>
        <a:lstStyle/>
        <a:p>
          <a:endParaRPr lang="ru-RU"/>
        </a:p>
      </dgm:t>
    </dgm:pt>
    <dgm:pt modelId="{9145745B-A22E-4D23-AAAC-403B193952DB}" type="sibTrans" cxnId="{95ADE264-5E8B-4FF2-BC0B-5D5239B6B7F1}">
      <dgm:prSet/>
      <dgm:spPr/>
      <dgm:t>
        <a:bodyPr/>
        <a:lstStyle/>
        <a:p>
          <a:endParaRPr lang="ru-RU"/>
        </a:p>
      </dgm:t>
    </dgm:pt>
    <dgm:pt modelId="{56BB3AA7-1910-4F44-88C9-0955772A8C77}" type="pres">
      <dgm:prSet presAssocID="{53C5A16E-3F83-4313-BFA7-0D143DBA686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2F6C931-E269-4D99-A925-2085D4EFDB49}" type="pres">
      <dgm:prSet presAssocID="{53C5A16E-3F83-4313-BFA7-0D143DBA6863}" presName="pyramid" presStyleLbl="node1" presStyleIdx="0" presStyleCnt="1"/>
      <dgm:spPr/>
    </dgm:pt>
    <dgm:pt modelId="{76523AED-E2FC-420C-A1EC-4B366D5C2524}" type="pres">
      <dgm:prSet presAssocID="{53C5A16E-3F83-4313-BFA7-0D143DBA6863}" presName="theList" presStyleCnt="0"/>
      <dgm:spPr/>
    </dgm:pt>
    <dgm:pt modelId="{E1DE4C21-28BD-4F4D-919D-2E227BEB92B3}" type="pres">
      <dgm:prSet presAssocID="{9177EF20-ADD0-4B02-B879-C6B96C6205E2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005B1-4A41-4DFD-91C2-6FFF6547D8FE}" type="pres">
      <dgm:prSet presAssocID="{9177EF20-ADD0-4B02-B879-C6B96C6205E2}" presName="aSpace" presStyleCnt="0"/>
      <dgm:spPr/>
    </dgm:pt>
    <dgm:pt modelId="{E9AF634C-0D20-40F7-A04B-751E992EB924}" type="pres">
      <dgm:prSet presAssocID="{2606DEF6-9402-4E7D-8E99-D058EBB19B76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74F37-09BD-4CED-9E14-64874B006AEB}" type="pres">
      <dgm:prSet presAssocID="{2606DEF6-9402-4E7D-8E99-D058EBB19B76}" presName="aSpace" presStyleCnt="0"/>
      <dgm:spPr/>
    </dgm:pt>
    <dgm:pt modelId="{D20DE478-B723-4270-A05A-CB8B63EDCFEE}" type="pres">
      <dgm:prSet presAssocID="{0C8B825B-B748-46E5-9B6C-F28F75CAE04D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48355-C14E-4110-B41D-62CDE1A27505}" type="pres">
      <dgm:prSet presAssocID="{0C8B825B-B748-46E5-9B6C-F28F75CAE04D}" presName="aSpace" presStyleCnt="0"/>
      <dgm:spPr/>
    </dgm:pt>
    <dgm:pt modelId="{FC17ACC1-A88D-451D-A565-41D6361F7D57}" type="pres">
      <dgm:prSet presAssocID="{E574DC7B-5254-4A0D-99E4-5419EADF65A2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B083F-C6A6-464D-9E2C-AE7E21AF4017}" type="pres">
      <dgm:prSet presAssocID="{E574DC7B-5254-4A0D-99E4-5419EADF65A2}" presName="aSpace" presStyleCnt="0"/>
      <dgm:spPr/>
    </dgm:pt>
    <dgm:pt modelId="{D2DF09C6-4FD7-4495-9626-D11D80325CC0}" type="pres">
      <dgm:prSet presAssocID="{96F95B3E-F4EA-4FBF-A36D-A84FE5C0B269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363738-3D3F-48F0-87C8-F2FE2FD19176}" type="pres">
      <dgm:prSet presAssocID="{96F95B3E-F4EA-4FBF-A36D-A84FE5C0B269}" presName="aSpace" presStyleCnt="0"/>
      <dgm:spPr/>
    </dgm:pt>
  </dgm:ptLst>
  <dgm:cxnLst>
    <dgm:cxn modelId="{56238A38-E7BC-477E-BDD4-5EA48AC655B1}" srcId="{53C5A16E-3F83-4313-BFA7-0D143DBA6863}" destId="{9177EF20-ADD0-4B02-B879-C6B96C6205E2}" srcOrd="0" destOrd="0" parTransId="{AEC2C7A5-0BD8-406E-AEC0-33F96E6B2CAE}" sibTransId="{12647E86-82D5-4C5C-B3E7-C37A43309C79}"/>
    <dgm:cxn modelId="{95ADE264-5E8B-4FF2-BC0B-5D5239B6B7F1}" srcId="{53C5A16E-3F83-4313-BFA7-0D143DBA6863}" destId="{96F95B3E-F4EA-4FBF-A36D-A84FE5C0B269}" srcOrd="4" destOrd="0" parTransId="{97956700-7F09-4993-8C28-C8C1FB134B50}" sibTransId="{9145745B-A22E-4D23-AAAC-403B193952DB}"/>
    <dgm:cxn modelId="{990DCE2C-41BC-4F46-B50B-3D993DF2D8B6}" type="presOf" srcId="{53C5A16E-3F83-4313-BFA7-0D143DBA6863}" destId="{56BB3AA7-1910-4F44-88C9-0955772A8C77}" srcOrd="0" destOrd="0" presId="urn:microsoft.com/office/officeart/2005/8/layout/pyramid2"/>
    <dgm:cxn modelId="{0B3764FA-E893-46E2-B209-C9E6E1293395}" srcId="{53C5A16E-3F83-4313-BFA7-0D143DBA6863}" destId="{2606DEF6-9402-4E7D-8E99-D058EBB19B76}" srcOrd="1" destOrd="0" parTransId="{99FD6E3D-4FEC-4A11-869D-F610EA4D7FBC}" sibTransId="{5256054E-3952-418C-B3A2-8BFB9303F9E0}"/>
    <dgm:cxn modelId="{142069A8-4E94-41E7-88A1-8382E22A69AE}" type="presOf" srcId="{E574DC7B-5254-4A0D-99E4-5419EADF65A2}" destId="{FC17ACC1-A88D-451D-A565-41D6361F7D57}" srcOrd="0" destOrd="0" presId="urn:microsoft.com/office/officeart/2005/8/layout/pyramid2"/>
    <dgm:cxn modelId="{5F25908C-47E3-482C-AFDE-DDA7FAABE9DF}" srcId="{53C5A16E-3F83-4313-BFA7-0D143DBA6863}" destId="{0C8B825B-B748-46E5-9B6C-F28F75CAE04D}" srcOrd="2" destOrd="0" parTransId="{2773A65A-9829-4689-A3DD-73AC5C5799E0}" sibTransId="{1F3DC3C9-DBFC-4B95-A033-D944D1F97934}"/>
    <dgm:cxn modelId="{564F8FF4-EC7D-4EED-A469-38FEB0D9D92F}" type="presOf" srcId="{0C8B825B-B748-46E5-9B6C-F28F75CAE04D}" destId="{D20DE478-B723-4270-A05A-CB8B63EDCFEE}" srcOrd="0" destOrd="0" presId="urn:microsoft.com/office/officeart/2005/8/layout/pyramid2"/>
    <dgm:cxn modelId="{8710D34F-1852-40CE-A3A0-285E3837E15D}" type="presOf" srcId="{96F95B3E-F4EA-4FBF-A36D-A84FE5C0B269}" destId="{D2DF09C6-4FD7-4495-9626-D11D80325CC0}" srcOrd="0" destOrd="0" presId="urn:microsoft.com/office/officeart/2005/8/layout/pyramid2"/>
    <dgm:cxn modelId="{0A555513-3937-48E5-BB92-E25DFFE7FB57}" type="presOf" srcId="{9177EF20-ADD0-4B02-B879-C6B96C6205E2}" destId="{E1DE4C21-28BD-4F4D-919D-2E227BEB92B3}" srcOrd="0" destOrd="0" presId="urn:microsoft.com/office/officeart/2005/8/layout/pyramid2"/>
    <dgm:cxn modelId="{77196EF3-C354-48DD-8CCC-7326BEE062A0}" type="presOf" srcId="{2606DEF6-9402-4E7D-8E99-D058EBB19B76}" destId="{E9AF634C-0D20-40F7-A04B-751E992EB924}" srcOrd="0" destOrd="0" presId="urn:microsoft.com/office/officeart/2005/8/layout/pyramid2"/>
    <dgm:cxn modelId="{1BF389C4-097C-402C-B260-787DB3254AC8}" srcId="{53C5A16E-3F83-4313-BFA7-0D143DBA6863}" destId="{E574DC7B-5254-4A0D-99E4-5419EADF65A2}" srcOrd="3" destOrd="0" parTransId="{1F503B99-EB04-470D-8C4E-45BC3F7415F1}" sibTransId="{5299ABC7-D4CE-4FEC-A57A-FD4B83C8DAF6}"/>
    <dgm:cxn modelId="{3180FCDD-727F-4AF6-B289-EC5FC9E974B4}" type="presParOf" srcId="{56BB3AA7-1910-4F44-88C9-0955772A8C77}" destId="{72F6C931-E269-4D99-A925-2085D4EFDB49}" srcOrd="0" destOrd="0" presId="urn:microsoft.com/office/officeart/2005/8/layout/pyramid2"/>
    <dgm:cxn modelId="{D234DDB5-D5D9-4CD9-BBFE-D3FEB47A3927}" type="presParOf" srcId="{56BB3AA7-1910-4F44-88C9-0955772A8C77}" destId="{76523AED-E2FC-420C-A1EC-4B366D5C2524}" srcOrd="1" destOrd="0" presId="urn:microsoft.com/office/officeart/2005/8/layout/pyramid2"/>
    <dgm:cxn modelId="{55744B9F-CA69-43DE-A5B7-D1BDAA74AC52}" type="presParOf" srcId="{76523AED-E2FC-420C-A1EC-4B366D5C2524}" destId="{E1DE4C21-28BD-4F4D-919D-2E227BEB92B3}" srcOrd="0" destOrd="0" presId="urn:microsoft.com/office/officeart/2005/8/layout/pyramid2"/>
    <dgm:cxn modelId="{9961A9CA-019C-4060-84E3-3984480D27A3}" type="presParOf" srcId="{76523AED-E2FC-420C-A1EC-4B366D5C2524}" destId="{79B005B1-4A41-4DFD-91C2-6FFF6547D8FE}" srcOrd="1" destOrd="0" presId="urn:microsoft.com/office/officeart/2005/8/layout/pyramid2"/>
    <dgm:cxn modelId="{1B9563E0-4747-4EA0-892D-3B5EFDAD6F8C}" type="presParOf" srcId="{76523AED-E2FC-420C-A1EC-4B366D5C2524}" destId="{E9AF634C-0D20-40F7-A04B-751E992EB924}" srcOrd="2" destOrd="0" presId="urn:microsoft.com/office/officeart/2005/8/layout/pyramid2"/>
    <dgm:cxn modelId="{0E0F62B0-0731-432F-BDB6-EDB4954A16E1}" type="presParOf" srcId="{76523AED-E2FC-420C-A1EC-4B366D5C2524}" destId="{27E74F37-09BD-4CED-9E14-64874B006AEB}" srcOrd="3" destOrd="0" presId="urn:microsoft.com/office/officeart/2005/8/layout/pyramid2"/>
    <dgm:cxn modelId="{0283E07F-1530-4500-9EB3-EA33F3994547}" type="presParOf" srcId="{76523AED-E2FC-420C-A1EC-4B366D5C2524}" destId="{D20DE478-B723-4270-A05A-CB8B63EDCFEE}" srcOrd="4" destOrd="0" presId="urn:microsoft.com/office/officeart/2005/8/layout/pyramid2"/>
    <dgm:cxn modelId="{EC794CE1-C933-4279-AD77-52C3678A6A96}" type="presParOf" srcId="{76523AED-E2FC-420C-A1EC-4B366D5C2524}" destId="{38648355-C14E-4110-B41D-62CDE1A27505}" srcOrd="5" destOrd="0" presId="urn:microsoft.com/office/officeart/2005/8/layout/pyramid2"/>
    <dgm:cxn modelId="{D3404964-56C2-4657-992E-7F4C7E3BE954}" type="presParOf" srcId="{76523AED-E2FC-420C-A1EC-4B366D5C2524}" destId="{FC17ACC1-A88D-451D-A565-41D6361F7D57}" srcOrd="6" destOrd="0" presId="urn:microsoft.com/office/officeart/2005/8/layout/pyramid2"/>
    <dgm:cxn modelId="{715BBF6D-AA13-440C-9EB9-3FEC6E80EB5C}" type="presParOf" srcId="{76523AED-E2FC-420C-A1EC-4B366D5C2524}" destId="{AF2B083F-C6A6-464D-9E2C-AE7E21AF4017}" srcOrd="7" destOrd="0" presId="urn:microsoft.com/office/officeart/2005/8/layout/pyramid2"/>
    <dgm:cxn modelId="{B0D43BC8-C85D-4042-AE90-A2188EF4AF7B}" type="presParOf" srcId="{76523AED-E2FC-420C-A1EC-4B366D5C2524}" destId="{D2DF09C6-4FD7-4495-9626-D11D80325CC0}" srcOrd="8" destOrd="0" presId="urn:microsoft.com/office/officeart/2005/8/layout/pyramid2"/>
    <dgm:cxn modelId="{118F4BE0-FD91-4A14-9B7C-118EBFA95245}" type="presParOf" srcId="{76523AED-E2FC-420C-A1EC-4B366D5C2524}" destId="{9E363738-3D3F-48F0-87C8-F2FE2FD19176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5D39A-F411-48CC-96D2-E31717D73661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48AA885-80B3-4A6A-B945-A84F553F99EF}">
      <dgm:prSet custT="1"/>
      <dgm:spPr/>
      <dgm:t>
        <a:bodyPr/>
        <a:lstStyle/>
        <a:p>
          <a:pPr rtl="0"/>
          <a:r>
            <a:rPr lang="ru-RU" sz="3200" dirty="0" smtClean="0">
              <a:solidFill>
                <a:schemeClr val="tx1"/>
              </a:solidFill>
            </a:rPr>
            <a:t>ПРОГРАММЫ</a:t>
          </a:r>
          <a:endParaRPr lang="ru-RU" sz="3200" dirty="0">
            <a:solidFill>
              <a:schemeClr val="tx1"/>
            </a:solidFill>
          </a:endParaRPr>
        </a:p>
      </dgm:t>
    </dgm:pt>
    <dgm:pt modelId="{37D12DEB-6E2C-4D6B-8AAC-F77108139E3F}" type="parTrans" cxnId="{3AF039CB-525A-4EE6-861D-A153B056A7BF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F5FED5FE-4390-4D1E-9D1E-0CD079084410}" type="sibTrans" cxnId="{3AF039CB-525A-4EE6-861D-A153B056A7BF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F6B216F2-F1D3-4628-AFAA-DB68B3F96338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к 225-летию со дня рождения писателя Александра </a:t>
          </a:r>
          <a:r>
            <a:rPr lang="ru-RU" sz="2000" dirty="0" err="1" smtClean="0">
              <a:solidFill>
                <a:schemeClr val="tx1"/>
              </a:solidFill>
            </a:rPr>
            <a:t>Грибоедова</a:t>
          </a:r>
          <a:endParaRPr lang="ru-RU" sz="2000" dirty="0">
            <a:solidFill>
              <a:schemeClr val="tx1"/>
            </a:solidFill>
          </a:endParaRPr>
        </a:p>
      </dgm:t>
    </dgm:pt>
    <dgm:pt modelId="{478B8D78-CCDE-4209-B6CB-50A1E24F5B57}" type="parTrans" cxnId="{D37F7CAC-1906-43F8-99D1-37447BDD0382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A7A24A1-E7BB-497F-A5B2-6C4198052D4C}" type="sibTrans" cxnId="{D37F7CAC-1906-43F8-99D1-37447BDD0382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E4C98CF2-D32C-46B8-867A-043C8CE3E3E2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к 130-летию со дня рождения поэта Бориса Пастернака</a:t>
          </a:r>
          <a:endParaRPr lang="ru-RU" sz="2000" dirty="0">
            <a:solidFill>
              <a:schemeClr val="tx1"/>
            </a:solidFill>
          </a:endParaRPr>
        </a:p>
      </dgm:t>
    </dgm:pt>
    <dgm:pt modelId="{E633A77C-E06C-47B2-87A4-94D04C1E6035}" type="parTrans" cxnId="{61A6A69C-6CC8-40F1-8931-FC68A76B68AF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3B81AFE2-8D25-4898-B57B-84CCBEF1CAD4}" type="sibTrans" cxnId="{61A6A69C-6CC8-40F1-8931-FC68A76B68AF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BC069B48-EDC2-4E96-BB72-9F843EACED49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ко Всемирному дню писателя о современных классиках</a:t>
          </a:r>
          <a:endParaRPr lang="ru-RU" sz="2000" dirty="0">
            <a:solidFill>
              <a:schemeClr val="tx1"/>
            </a:solidFill>
          </a:endParaRPr>
        </a:p>
      </dgm:t>
    </dgm:pt>
    <dgm:pt modelId="{E60E9811-B40B-497E-9A89-5F0B1B8870FC}" type="parTrans" cxnId="{72E9A4AC-16E7-4575-A60A-059100D7703A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D961A6F1-BD7F-4ABB-BEA6-63D2958F79BC}" type="sibTrans" cxnId="{72E9A4AC-16E7-4575-A60A-059100D7703A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CE677723-5909-44DB-8AD3-793FABB23383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к 115-летию со дня рождения Михаила Шолохова</a:t>
          </a:r>
          <a:endParaRPr lang="ru-RU" sz="2000" dirty="0">
            <a:solidFill>
              <a:schemeClr val="tx1"/>
            </a:solidFill>
          </a:endParaRPr>
        </a:p>
      </dgm:t>
    </dgm:pt>
    <dgm:pt modelId="{376E20AE-5A70-436B-B2D4-B383337591F7}" type="parTrans" cxnId="{D34FEE6D-DF7D-4583-9855-E04076332DBD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255922DF-195D-475E-BE85-D3D7A648E136}" type="sibTrans" cxnId="{D34FEE6D-DF7D-4583-9855-E04076332DBD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2B99714F-C8C1-420B-9D59-626C15F8F6B1}">
      <dgm:prSet custT="1"/>
      <dgm:spPr/>
      <dgm:t>
        <a:bodyPr/>
        <a:lstStyle/>
        <a:p>
          <a:pPr rtl="0"/>
          <a:r>
            <a:rPr lang="ru-RU" sz="2000" dirty="0" smtClean="0">
              <a:solidFill>
                <a:schemeClr val="tx1"/>
              </a:solidFill>
            </a:rPr>
            <a:t>к дню рождения Александра Пушкина и другие.</a:t>
          </a:r>
          <a:endParaRPr lang="ru-RU" sz="2000" dirty="0">
            <a:solidFill>
              <a:schemeClr val="tx1"/>
            </a:solidFill>
          </a:endParaRPr>
        </a:p>
      </dgm:t>
    </dgm:pt>
    <dgm:pt modelId="{2A7AD88D-53C1-4BF2-8D46-AF56B06E713A}" type="parTrans" cxnId="{845E2DD0-02A5-41AC-A195-C6A201A3BD58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1534D90-BB54-4BE6-BC65-A0493282F054}" type="sibTrans" cxnId="{845E2DD0-02A5-41AC-A195-C6A201A3BD58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6A392EC8-2679-4B4B-92B1-774A24DDE4F8}" type="pres">
      <dgm:prSet presAssocID="{EC95D39A-F411-48CC-96D2-E31717D736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B9F014-633A-499E-9324-C80B67B52853}" type="pres">
      <dgm:prSet presAssocID="{2B99714F-C8C1-420B-9D59-626C15F8F6B1}" presName="boxAndChildren" presStyleCnt="0"/>
      <dgm:spPr/>
    </dgm:pt>
    <dgm:pt modelId="{9923E776-109E-4D69-ADF1-7F5FC06F1825}" type="pres">
      <dgm:prSet presAssocID="{2B99714F-C8C1-420B-9D59-626C15F8F6B1}" presName="parentTextBox" presStyleLbl="node1" presStyleIdx="0" presStyleCnt="6"/>
      <dgm:spPr/>
      <dgm:t>
        <a:bodyPr/>
        <a:lstStyle/>
        <a:p>
          <a:endParaRPr lang="ru-RU"/>
        </a:p>
      </dgm:t>
    </dgm:pt>
    <dgm:pt modelId="{FA672914-28E6-41B3-8F8E-C6AD46AE5247}" type="pres">
      <dgm:prSet presAssocID="{255922DF-195D-475E-BE85-D3D7A648E136}" presName="sp" presStyleCnt="0"/>
      <dgm:spPr/>
    </dgm:pt>
    <dgm:pt modelId="{7C320F26-C5EE-4E3E-930A-8DB4C0CB2BCD}" type="pres">
      <dgm:prSet presAssocID="{CE677723-5909-44DB-8AD3-793FABB23383}" presName="arrowAndChildren" presStyleCnt="0"/>
      <dgm:spPr/>
    </dgm:pt>
    <dgm:pt modelId="{B1F29ED5-5446-43EA-9BFC-306F1F7C0D63}" type="pres">
      <dgm:prSet presAssocID="{CE677723-5909-44DB-8AD3-793FABB23383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B1161498-D24C-4EDB-8A9D-62A6EE558750}" type="pres">
      <dgm:prSet presAssocID="{D961A6F1-BD7F-4ABB-BEA6-63D2958F79BC}" presName="sp" presStyleCnt="0"/>
      <dgm:spPr/>
    </dgm:pt>
    <dgm:pt modelId="{6AF42514-DE5C-4963-8009-DF91C403C38E}" type="pres">
      <dgm:prSet presAssocID="{BC069B48-EDC2-4E96-BB72-9F843EACED49}" presName="arrowAndChildren" presStyleCnt="0"/>
      <dgm:spPr/>
    </dgm:pt>
    <dgm:pt modelId="{85DC8F8F-4158-42AF-8B89-765CB7E6F2FD}" type="pres">
      <dgm:prSet presAssocID="{BC069B48-EDC2-4E96-BB72-9F843EACED49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C3FB48A0-1CF4-4FE7-AD20-C5D909C6215C}" type="pres">
      <dgm:prSet presAssocID="{3B81AFE2-8D25-4898-B57B-84CCBEF1CAD4}" presName="sp" presStyleCnt="0"/>
      <dgm:spPr/>
    </dgm:pt>
    <dgm:pt modelId="{C40832AD-32DF-4F2B-8794-188A6055BCE0}" type="pres">
      <dgm:prSet presAssocID="{E4C98CF2-D32C-46B8-867A-043C8CE3E3E2}" presName="arrowAndChildren" presStyleCnt="0"/>
      <dgm:spPr/>
    </dgm:pt>
    <dgm:pt modelId="{F98AF4B5-D60F-43EF-AC59-5C4E7DC3A015}" type="pres">
      <dgm:prSet presAssocID="{E4C98CF2-D32C-46B8-867A-043C8CE3E3E2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815D86FE-326B-4F7B-8D0E-442FF8B57213}" type="pres">
      <dgm:prSet presAssocID="{AA7A24A1-E7BB-497F-A5B2-6C4198052D4C}" presName="sp" presStyleCnt="0"/>
      <dgm:spPr/>
    </dgm:pt>
    <dgm:pt modelId="{F093ED0D-F679-4CFB-9079-1E84931A0183}" type="pres">
      <dgm:prSet presAssocID="{F6B216F2-F1D3-4628-AFAA-DB68B3F96338}" presName="arrowAndChildren" presStyleCnt="0"/>
      <dgm:spPr/>
    </dgm:pt>
    <dgm:pt modelId="{E1D2F6C7-9420-4F25-A065-3D836C01FB52}" type="pres">
      <dgm:prSet presAssocID="{F6B216F2-F1D3-4628-AFAA-DB68B3F96338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F9E802A5-A6D3-40D6-B44F-62DE0B1C2F8D}" type="pres">
      <dgm:prSet presAssocID="{F5FED5FE-4390-4D1E-9D1E-0CD079084410}" presName="sp" presStyleCnt="0"/>
      <dgm:spPr/>
    </dgm:pt>
    <dgm:pt modelId="{AE38E5D6-4250-42C8-955D-E79477AF10AE}" type="pres">
      <dgm:prSet presAssocID="{F48AA885-80B3-4A6A-B945-A84F553F99EF}" presName="arrowAndChildren" presStyleCnt="0"/>
      <dgm:spPr/>
    </dgm:pt>
    <dgm:pt modelId="{1BEC4B73-3B46-49B5-B8EF-76A3D8EEF8CA}" type="pres">
      <dgm:prSet presAssocID="{F48AA885-80B3-4A6A-B945-A84F553F99EF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4A60198D-04BF-401B-AEAA-729565CF8AF8}" type="presOf" srcId="{EC95D39A-F411-48CC-96D2-E31717D73661}" destId="{6A392EC8-2679-4B4B-92B1-774A24DDE4F8}" srcOrd="0" destOrd="0" presId="urn:microsoft.com/office/officeart/2005/8/layout/process4"/>
    <dgm:cxn modelId="{61A6A69C-6CC8-40F1-8931-FC68A76B68AF}" srcId="{EC95D39A-F411-48CC-96D2-E31717D73661}" destId="{E4C98CF2-D32C-46B8-867A-043C8CE3E3E2}" srcOrd="2" destOrd="0" parTransId="{E633A77C-E06C-47B2-87A4-94D04C1E6035}" sibTransId="{3B81AFE2-8D25-4898-B57B-84CCBEF1CAD4}"/>
    <dgm:cxn modelId="{22B8E432-D3D5-4EC0-9677-D07F9B040BE0}" type="presOf" srcId="{F48AA885-80B3-4A6A-B945-A84F553F99EF}" destId="{1BEC4B73-3B46-49B5-B8EF-76A3D8EEF8CA}" srcOrd="0" destOrd="0" presId="urn:microsoft.com/office/officeart/2005/8/layout/process4"/>
    <dgm:cxn modelId="{E24D3145-CB94-4213-BE46-2883568692B4}" type="presOf" srcId="{E4C98CF2-D32C-46B8-867A-043C8CE3E3E2}" destId="{F98AF4B5-D60F-43EF-AC59-5C4E7DC3A015}" srcOrd="0" destOrd="0" presId="urn:microsoft.com/office/officeart/2005/8/layout/process4"/>
    <dgm:cxn modelId="{19DC0CE2-4FB2-400E-939E-8817BF749798}" type="presOf" srcId="{CE677723-5909-44DB-8AD3-793FABB23383}" destId="{B1F29ED5-5446-43EA-9BFC-306F1F7C0D63}" srcOrd="0" destOrd="0" presId="urn:microsoft.com/office/officeart/2005/8/layout/process4"/>
    <dgm:cxn modelId="{D34FEE6D-DF7D-4583-9855-E04076332DBD}" srcId="{EC95D39A-F411-48CC-96D2-E31717D73661}" destId="{CE677723-5909-44DB-8AD3-793FABB23383}" srcOrd="4" destOrd="0" parTransId="{376E20AE-5A70-436B-B2D4-B383337591F7}" sibTransId="{255922DF-195D-475E-BE85-D3D7A648E136}"/>
    <dgm:cxn modelId="{3AF039CB-525A-4EE6-861D-A153B056A7BF}" srcId="{EC95D39A-F411-48CC-96D2-E31717D73661}" destId="{F48AA885-80B3-4A6A-B945-A84F553F99EF}" srcOrd="0" destOrd="0" parTransId="{37D12DEB-6E2C-4D6B-8AAC-F77108139E3F}" sibTransId="{F5FED5FE-4390-4D1E-9D1E-0CD079084410}"/>
    <dgm:cxn modelId="{6124436C-DD86-4B66-9EDF-9C0126265182}" type="presOf" srcId="{2B99714F-C8C1-420B-9D59-626C15F8F6B1}" destId="{9923E776-109E-4D69-ADF1-7F5FC06F1825}" srcOrd="0" destOrd="0" presId="urn:microsoft.com/office/officeart/2005/8/layout/process4"/>
    <dgm:cxn modelId="{25DAE04E-9DC6-4057-8D99-FBE2EA23797F}" type="presOf" srcId="{BC069B48-EDC2-4E96-BB72-9F843EACED49}" destId="{85DC8F8F-4158-42AF-8B89-765CB7E6F2FD}" srcOrd="0" destOrd="0" presId="urn:microsoft.com/office/officeart/2005/8/layout/process4"/>
    <dgm:cxn modelId="{D37F7CAC-1906-43F8-99D1-37447BDD0382}" srcId="{EC95D39A-F411-48CC-96D2-E31717D73661}" destId="{F6B216F2-F1D3-4628-AFAA-DB68B3F96338}" srcOrd="1" destOrd="0" parTransId="{478B8D78-CCDE-4209-B6CB-50A1E24F5B57}" sibTransId="{AA7A24A1-E7BB-497F-A5B2-6C4198052D4C}"/>
    <dgm:cxn modelId="{72E9A4AC-16E7-4575-A60A-059100D7703A}" srcId="{EC95D39A-F411-48CC-96D2-E31717D73661}" destId="{BC069B48-EDC2-4E96-BB72-9F843EACED49}" srcOrd="3" destOrd="0" parTransId="{E60E9811-B40B-497E-9A89-5F0B1B8870FC}" sibTransId="{D961A6F1-BD7F-4ABB-BEA6-63D2958F79BC}"/>
    <dgm:cxn modelId="{845E2DD0-02A5-41AC-A195-C6A201A3BD58}" srcId="{EC95D39A-F411-48CC-96D2-E31717D73661}" destId="{2B99714F-C8C1-420B-9D59-626C15F8F6B1}" srcOrd="5" destOrd="0" parTransId="{2A7AD88D-53C1-4BF2-8D46-AF56B06E713A}" sibTransId="{A1534D90-BB54-4BE6-BC65-A0493282F054}"/>
    <dgm:cxn modelId="{F0277C1F-0CB6-46FA-9882-3D6FEF70E36D}" type="presOf" srcId="{F6B216F2-F1D3-4628-AFAA-DB68B3F96338}" destId="{E1D2F6C7-9420-4F25-A065-3D836C01FB52}" srcOrd="0" destOrd="0" presId="urn:microsoft.com/office/officeart/2005/8/layout/process4"/>
    <dgm:cxn modelId="{9155D518-5186-42B2-A5CB-18827FBD3756}" type="presParOf" srcId="{6A392EC8-2679-4B4B-92B1-774A24DDE4F8}" destId="{55B9F014-633A-499E-9324-C80B67B52853}" srcOrd="0" destOrd="0" presId="urn:microsoft.com/office/officeart/2005/8/layout/process4"/>
    <dgm:cxn modelId="{41C1BAB0-8237-423C-8FA9-40866940360B}" type="presParOf" srcId="{55B9F014-633A-499E-9324-C80B67B52853}" destId="{9923E776-109E-4D69-ADF1-7F5FC06F1825}" srcOrd="0" destOrd="0" presId="urn:microsoft.com/office/officeart/2005/8/layout/process4"/>
    <dgm:cxn modelId="{23D960CA-F15F-4CD5-8645-B193CB15D9B5}" type="presParOf" srcId="{6A392EC8-2679-4B4B-92B1-774A24DDE4F8}" destId="{FA672914-28E6-41B3-8F8E-C6AD46AE5247}" srcOrd="1" destOrd="0" presId="urn:microsoft.com/office/officeart/2005/8/layout/process4"/>
    <dgm:cxn modelId="{045524FB-B862-459D-B23F-D7525E2175BE}" type="presParOf" srcId="{6A392EC8-2679-4B4B-92B1-774A24DDE4F8}" destId="{7C320F26-C5EE-4E3E-930A-8DB4C0CB2BCD}" srcOrd="2" destOrd="0" presId="urn:microsoft.com/office/officeart/2005/8/layout/process4"/>
    <dgm:cxn modelId="{AB83349E-355E-4986-BA18-ACDE1B1373FA}" type="presParOf" srcId="{7C320F26-C5EE-4E3E-930A-8DB4C0CB2BCD}" destId="{B1F29ED5-5446-43EA-9BFC-306F1F7C0D63}" srcOrd="0" destOrd="0" presId="urn:microsoft.com/office/officeart/2005/8/layout/process4"/>
    <dgm:cxn modelId="{91D260EE-5FA6-4A0E-A84E-37A75235D58B}" type="presParOf" srcId="{6A392EC8-2679-4B4B-92B1-774A24DDE4F8}" destId="{B1161498-D24C-4EDB-8A9D-62A6EE558750}" srcOrd="3" destOrd="0" presId="urn:microsoft.com/office/officeart/2005/8/layout/process4"/>
    <dgm:cxn modelId="{C8EBE482-ACBD-40B7-AB00-7BF98922D5BF}" type="presParOf" srcId="{6A392EC8-2679-4B4B-92B1-774A24DDE4F8}" destId="{6AF42514-DE5C-4963-8009-DF91C403C38E}" srcOrd="4" destOrd="0" presId="urn:microsoft.com/office/officeart/2005/8/layout/process4"/>
    <dgm:cxn modelId="{29508FBE-EF56-4BE0-A1CF-23ACC4636836}" type="presParOf" srcId="{6AF42514-DE5C-4963-8009-DF91C403C38E}" destId="{85DC8F8F-4158-42AF-8B89-765CB7E6F2FD}" srcOrd="0" destOrd="0" presId="urn:microsoft.com/office/officeart/2005/8/layout/process4"/>
    <dgm:cxn modelId="{5EDF98AB-9902-4A18-8072-A74766CFBBBF}" type="presParOf" srcId="{6A392EC8-2679-4B4B-92B1-774A24DDE4F8}" destId="{C3FB48A0-1CF4-4FE7-AD20-C5D909C6215C}" srcOrd="5" destOrd="0" presId="urn:microsoft.com/office/officeart/2005/8/layout/process4"/>
    <dgm:cxn modelId="{E2945E67-A582-4DFD-85DA-A48E50A52A72}" type="presParOf" srcId="{6A392EC8-2679-4B4B-92B1-774A24DDE4F8}" destId="{C40832AD-32DF-4F2B-8794-188A6055BCE0}" srcOrd="6" destOrd="0" presId="urn:microsoft.com/office/officeart/2005/8/layout/process4"/>
    <dgm:cxn modelId="{E18DDF32-33D6-4587-9DA1-381EA557DAA4}" type="presParOf" srcId="{C40832AD-32DF-4F2B-8794-188A6055BCE0}" destId="{F98AF4B5-D60F-43EF-AC59-5C4E7DC3A015}" srcOrd="0" destOrd="0" presId="urn:microsoft.com/office/officeart/2005/8/layout/process4"/>
    <dgm:cxn modelId="{917C84D5-3738-4BBE-960D-C1AF6F82ABB0}" type="presParOf" srcId="{6A392EC8-2679-4B4B-92B1-774A24DDE4F8}" destId="{815D86FE-326B-4F7B-8D0E-442FF8B57213}" srcOrd="7" destOrd="0" presId="urn:microsoft.com/office/officeart/2005/8/layout/process4"/>
    <dgm:cxn modelId="{D661B90F-9603-4598-8594-93DDBC02312F}" type="presParOf" srcId="{6A392EC8-2679-4B4B-92B1-774A24DDE4F8}" destId="{F093ED0D-F679-4CFB-9079-1E84931A0183}" srcOrd="8" destOrd="0" presId="urn:microsoft.com/office/officeart/2005/8/layout/process4"/>
    <dgm:cxn modelId="{CD1BAF76-F10B-4449-B49D-0C61E0AFE6EA}" type="presParOf" srcId="{F093ED0D-F679-4CFB-9079-1E84931A0183}" destId="{E1D2F6C7-9420-4F25-A065-3D836C01FB52}" srcOrd="0" destOrd="0" presId="urn:microsoft.com/office/officeart/2005/8/layout/process4"/>
    <dgm:cxn modelId="{DE6E4B6A-9B8A-482D-B0EC-0B0F12F2E83B}" type="presParOf" srcId="{6A392EC8-2679-4B4B-92B1-774A24DDE4F8}" destId="{F9E802A5-A6D3-40D6-B44F-62DE0B1C2F8D}" srcOrd="9" destOrd="0" presId="urn:microsoft.com/office/officeart/2005/8/layout/process4"/>
    <dgm:cxn modelId="{B588EADB-E536-4F6C-89C9-04F59FA8829B}" type="presParOf" srcId="{6A392EC8-2679-4B4B-92B1-774A24DDE4F8}" destId="{AE38E5D6-4250-42C8-955D-E79477AF10AE}" srcOrd="10" destOrd="0" presId="urn:microsoft.com/office/officeart/2005/8/layout/process4"/>
    <dgm:cxn modelId="{00B0E031-04CC-4D78-A7E4-49D5C66A5505}" type="presParOf" srcId="{AE38E5D6-4250-42C8-955D-E79477AF10AE}" destId="{1BEC4B73-3B46-49B5-B8EF-76A3D8EEF8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AFD2B0-7A63-451A-A01D-24A28048DCF8}" type="doc">
      <dgm:prSet loTypeId="urn:microsoft.com/office/officeart/2005/8/layout/process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11FE145-763B-477F-BD42-A9FC2A4AC3D3}">
      <dgm:prSet custT="1"/>
      <dgm:spPr/>
      <dgm:t>
        <a:bodyPr/>
        <a:lstStyle/>
        <a:p>
          <a:pPr rtl="0"/>
          <a:r>
            <a:rPr lang="ru-RU" sz="1800" dirty="0" smtClean="0"/>
            <a:t>знаменательные литературные даты</a:t>
          </a:r>
          <a:endParaRPr lang="ru-RU" sz="1800" dirty="0"/>
        </a:p>
      </dgm:t>
    </dgm:pt>
    <dgm:pt modelId="{B216BA57-E182-4F60-ACDE-1903FD5F3511}" type="parTrans" cxnId="{152EB7E6-DFF0-4107-A161-84879A2D5D46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2A0B371-39DB-48B9-92DA-BFEEDEB8A6D9}" type="sibTrans" cxnId="{152EB7E6-DFF0-4107-A161-84879A2D5D46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21E2C74A-1827-4E63-9BB1-3B1A52028697}">
      <dgm:prSet custT="1"/>
      <dgm:spPr/>
      <dgm:t>
        <a:bodyPr/>
        <a:lstStyle/>
        <a:p>
          <a:pPr rtl="0"/>
          <a:r>
            <a:rPr lang="ru-RU" sz="1800" dirty="0" smtClean="0"/>
            <a:t>премии в области литературы</a:t>
          </a:r>
          <a:endParaRPr lang="ru-RU" sz="1800" dirty="0"/>
        </a:p>
      </dgm:t>
    </dgm:pt>
    <dgm:pt modelId="{619E7CC5-CCB3-4A93-96E4-0158F36D698E}" type="parTrans" cxnId="{24164469-1338-4172-A351-FE05BE0B5A8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7CBA2C84-6EEF-4727-8779-A178D7CAE107}" type="sibTrans" cxnId="{24164469-1338-4172-A351-FE05BE0B5A8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E06485E0-64B3-40C6-A728-799495DB63A0}">
      <dgm:prSet custT="1"/>
      <dgm:spPr/>
      <dgm:t>
        <a:bodyPr/>
        <a:lstStyle/>
        <a:p>
          <a:pPr rtl="0"/>
          <a:r>
            <a:rPr lang="ru-RU" sz="1800" dirty="0" smtClean="0"/>
            <a:t>книги-юбиляры</a:t>
          </a:r>
          <a:endParaRPr lang="ru-RU" sz="1800" dirty="0"/>
        </a:p>
      </dgm:t>
    </dgm:pt>
    <dgm:pt modelId="{D40D7066-1D1D-402D-BBBA-E3F4A09FFBCA}" type="parTrans" cxnId="{EF58578B-BCCF-4E2B-8BA7-F9309328278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BA6B9426-68E6-43F7-99AE-5CED248BC98B}" type="sibTrans" cxnId="{EF58578B-BCCF-4E2B-8BA7-F9309328278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D70714F2-B949-483E-888C-1512313E78FC}">
      <dgm:prSet custT="1"/>
      <dgm:spPr/>
      <dgm:t>
        <a:bodyPr/>
        <a:lstStyle/>
        <a:p>
          <a:pPr rtl="0"/>
          <a:r>
            <a:rPr lang="ru-RU" sz="1800" dirty="0" smtClean="0"/>
            <a:t>писатели-юбиляры</a:t>
          </a:r>
          <a:endParaRPr lang="ru-RU" sz="1800" dirty="0"/>
        </a:p>
      </dgm:t>
    </dgm:pt>
    <dgm:pt modelId="{CE71749E-8BC2-4450-9F8F-D72CC3850D0D}" type="parTrans" cxnId="{00E410D1-2045-4949-9EA3-E38BD701B96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5647885-E4F3-425A-B2F6-81FAAE437911}" type="sibTrans" cxnId="{00E410D1-2045-4949-9EA3-E38BD701B96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8E4A1B8-38E2-42CB-AAF0-ADA12CA51908}">
      <dgm:prSet custT="1"/>
      <dgm:spPr/>
      <dgm:t>
        <a:bodyPr/>
        <a:lstStyle/>
        <a:p>
          <a:pPr rtl="0"/>
          <a:r>
            <a:rPr lang="ru-RU" sz="1800" dirty="0" smtClean="0"/>
            <a:t>обзоры, посвященные чтению</a:t>
          </a:r>
          <a:endParaRPr lang="ru-RU" sz="1800" dirty="0"/>
        </a:p>
      </dgm:t>
    </dgm:pt>
    <dgm:pt modelId="{55F6FDD0-1D60-4944-ABA7-155502376B68}" type="parTrans" cxnId="{16F3680C-E617-4FDB-AD1C-4F795304B042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AA0962C-1500-4241-B1B5-6C0433177206}" type="sibTrans" cxnId="{16F3680C-E617-4FDB-AD1C-4F795304B042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4F5CC82-81FE-497F-931F-741C17556B5A}">
      <dgm:prSet custT="1"/>
      <dgm:spPr/>
      <dgm:t>
        <a:bodyPr/>
        <a:lstStyle/>
        <a:p>
          <a:pPr rtl="0"/>
          <a:r>
            <a:rPr lang="ru-RU" sz="1800" dirty="0" smtClean="0"/>
            <a:t>обзоры новых книг</a:t>
          </a:r>
          <a:endParaRPr lang="ru-RU" sz="1800" dirty="0"/>
        </a:p>
      </dgm:t>
    </dgm:pt>
    <dgm:pt modelId="{BF3CFCFA-51D8-44FA-8F6F-534DC078D595}" type="parTrans" cxnId="{035BFF13-99B6-4819-88F7-823EB50057B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7F8418AD-ECBA-4892-BB59-A3D191035CD0}" type="sibTrans" cxnId="{035BFF13-99B6-4819-88F7-823EB50057B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BF6FB6DB-C9C8-4D4C-88DE-8247EA1718D3}">
      <dgm:prSet custT="1"/>
      <dgm:spPr/>
      <dgm:t>
        <a:bodyPr/>
        <a:lstStyle/>
        <a:p>
          <a:pPr rtl="0"/>
          <a:r>
            <a:rPr lang="ru-RU" sz="1800" dirty="0" smtClean="0"/>
            <a:t>тематические подборки публикаций, книг</a:t>
          </a:r>
          <a:endParaRPr lang="ru-RU" sz="1800" dirty="0"/>
        </a:p>
      </dgm:t>
    </dgm:pt>
    <dgm:pt modelId="{2FF8C73A-9840-4A5E-8283-B7A7E5788B0D}" type="parTrans" cxnId="{A870CA83-32B2-4BF2-BEBC-3C8045A308D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51E9999D-BA94-4264-AFDB-317D2EB87C0A}" type="sibTrans" cxnId="{A870CA83-32B2-4BF2-BEBC-3C8045A308D5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7388F53-A40C-4156-A986-FB7F217396A7}">
      <dgm:prSet custT="1"/>
      <dgm:spPr/>
      <dgm:t>
        <a:bodyPr/>
        <a:lstStyle/>
        <a:p>
          <a:pPr rtl="0"/>
          <a:r>
            <a:rPr lang="ru-RU" sz="1800" dirty="0" smtClean="0"/>
            <a:t>видео и </a:t>
          </a:r>
          <a:r>
            <a:rPr lang="ru-RU" sz="1800" dirty="0" err="1" smtClean="0"/>
            <a:t>аудиорепортажи</a:t>
          </a:r>
          <a:r>
            <a:rPr lang="ru-RU" sz="1800" dirty="0" smtClean="0"/>
            <a:t>, </a:t>
          </a:r>
          <a:r>
            <a:rPr lang="ru-RU" sz="1800" dirty="0" err="1" smtClean="0"/>
            <a:t>подкасты</a:t>
          </a:r>
          <a:endParaRPr lang="ru-RU" sz="1800" dirty="0"/>
        </a:p>
      </dgm:t>
    </dgm:pt>
    <dgm:pt modelId="{A746C32B-93C5-4E54-97D9-F22AE412F233}" type="parTrans" cxnId="{8D16C1D2-8D36-41E2-903E-9C7481670D4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6961E4DE-6E7F-48A9-8379-36854621C6A9}" type="sibTrans" cxnId="{8D16C1D2-8D36-41E2-903E-9C7481670D4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F640E937-8F6A-4AAC-902E-9E85B7857422}">
      <dgm:prSet custT="1"/>
      <dgm:spPr/>
      <dgm:t>
        <a:bodyPr/>
        <a:lstStyle/>
        <a:p>
          <a:pPr rtl="0"/>
          <a:r>
            <a:rPr lang="en-US" sz="1800" dirty="0" smtClean="0"/>
            <a:t>Online</a:t>
          </a:r>
          <a:r>
            <a:rPr lang="ru-RU" sz="1800" dirty="0" smtClean="0"/>
            <a:t>-встречи с участниками литературного и издательского процесса</a:t>
          </a:r>
          <a:endParaRPr lang="ru-RU" sz="1800" dirty="0"/>
        </a:p>
      </dgm:t>
    </dgm:pt>
    <dgm:pt modelId="{2306F7E1-4248-429B-BE1E-FFDCB3849033}" type="parTrans" cxnId="{968F0A10-DF5E-44CF-8A7C-21E3DBF38DD2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5F697BB-9553-4292-BE63-7872B5231E9E}" type="sibTrans" cxnId="{968F0A10-DF5E-44CF-8A7C-21E3DBF38DD2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EDFA708C-EA02-4D2E-A109-0E76234BB603}" type="pres">
      <dgm:prSet presAssocID="{89AFD2B0-7A63-451A-A01D-24A28048DC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08372A-CDA2-4C57-855C-69E4E47FF0F6}" type="pres">
      <dgm:prSet presAssocID="{F640E937-8F6A-4AAC-902E-9E85B7857422}" presName="boxAndChildren" presStyleCnt="0"/>
      <dgm:spPr/>
    </dgm:pt>
    <dgm:pt modelId="{9C16F4F3-D753-4E6D-81B7-A46035ECE8F8}" type="pres">
      <dgm:prSet presAssocID="{F640E937-8F6A-4AAC-902E-9E85B7857422}" presName="parentTextBox" presStyleLbl="node1" presStyleIdx="0" presStyleCnt="9"/>
      <dgm:spPr/>
      <dgm:t>
        <a:bodyPr/>
        <a:lstStyle/>
        <a:p>
          <a:endParaRPr lang="ru-RU"/>
        </a:p>
      </dgm:t>
    </dgm:pt>
    <dgm:pt modelId="{E5F13CCF-CD4E-4CC1-9EB3-740D461549B7}" type="pres">
      <dgm:prSet presAssocID="{6961E4DE-6E7F-48A9-8379-36854621C6A9}" presName="sp" presStyleCnt="0"/>
      <dgm:spPr/>
    </dgm:pt>
    <dgm:pt modelId="{567E5F19-90E2-4C06-A8EA-968F9A0E133C}" type="pres">
      <dgm:prSet presAssocID="{37388F53-A40C-4156-A986-FB7F217396A7}" presName="arrowAndChildren" presStyleCnt="0"/>
      <dgm:spPr/>
    </dgm:pt>
    <dgm:pt modelId="{192AB327-330F-41A4-8BEB-61279A499D47}" type="pres">
      <dgm:prSet presAssocID="{37388F53-A40C-4156-A986-FB7F217396A7}" presName="parentTextArrow" presStyleLbl="node1" presStyleIdx="1" presStyleCnt="9"/>
      <dgm:spPr/>
      <dgm:t>
        <a:bodyPr/>
        <a:lstStyle/>
        <a:p>
          <a:endParaRPr lang="ru-RU"/>
        </a:p>
      </dgm:t>
    </dgm:pt>
    <dgm:pt modelId="{218D6468-2230-4DF7-962E-32350000EF8E}" type="pres">
      <dgm:prSet presAssocID="{51E9999D-BA94-4264-AFDB-317D2EB87C0A}" presName="sp" presStyleCnt="0"/>
      <dgm:spPr/>
    </dgm:pt>
    <dgm:pt modelId="{3F7DE466-2C87-40F6-8A47-BF996FBA4885}" type="pres">
      <dgm:prSet presAssocID="{BF6FB6DB-C9C8-4D4C-88DE-8247EA1718D3}" presName="arrowAndChildren" presStyleCnt="0"/>
      <dgm:spPr/>
    </dgm:pt>
    <dgm:pt modelId="{8A810550-9EEB-4DDD-90F6-4BCBB4289B35}" type="pres">
      <dgm:prSet presAssocID="{BF6FB6DB-C9C8-4D4C-88DE-8247EA1718D3}" presName="parentTextArrow" presStyleLbl="node1" presStyleIdx="2" presStyleCnt="9"/>
      <dgm:spPr/>
      <dgm:t>
        <a:bodyPr/>
        <a:lstStyle/>
        <a:p>
          <a:endParaRPr lang="ru-RU"/>
        </a:p>
      </dgm:t>
    </dgm:pt>
    <dgm:pt modelId="{6FECF658-4F00-4851-B950-6FC3599AE466}" type="pres">
      <dgm:prSet presAssocID="{7F8418AD-ECBA-4892-BB59-A3D191035CD0}" presName="sp" presStyleCnt="0"/>
      <dgm:spPr/>
    </dgm:pt>
    <dgm:pt modelId="{1DADEFE5-BF97-48BC-9B6C-24BF309AF739}" type="pres">
      <dgm:prSet presAssocID="{34F5CC82-81FE-497F-931F-741C17556B5A}" presName="arrowAndChildren" presStyleCnt="0"/>
      <dgm:spPr/>
    </dgm:pt>
    <dgm:pt modelId="{E46F64F5-DB68-4D0A-947B-99070FD4D82D}" type="pres">
      <dgm:prSet presAssocID="{34F5CC82-81FE-497F-931F-741C17556B5A}" presName="parentTextArrow" presStyleLbl="node1" presStyleIdx="3" presStyleCnt="9"/>
      <dgm:spPr/>
      <dgm:t>
        <a:bodyPr/>
        <a:lstStyle/>
        <a:p>
          <a:endParaRPr lang="ru-RU"/>
        </a:p>
      </dgm:t>
    </dgm:pt>
    <dgm:pt modelId="{AAAA6F21-9C8E-4826-87D1-6243A9B0769E}" type="pres">
      <dgm:prSet presAssocID="{AAA0962C-1500-4241-B1B5-6C0433177206}" presName="sp" presStyleCnt="0"/>
      <dgm:spPr/>
    </dgm:pt>
    <dgm:pt modelId="{F111D621-B26C-4E7C-AE7C-7FA1CD9A3586}" type="pres">
      <dgm:prSet presAssocID="{18E4A1B8-38E2-42CB-AAF0-ADA12CA51908}" presName="arrowAndChildren" presStyleCnt="0"/>
      <dgm:spPr/>
    </dgm:pt>
    <dgm:pt modelId="{E317947C-80F0-4E9A-8D20-948B2F1857B8}" type="pres">
      <dgm:prSet presAssocID="{18E4A1B8-38E2-42CB-AAF0-ADA12CA51908}" presName="parentTextArrow" presStyleLbl="node1" presStyleIdx="4" presStyleCnt="9"/>
      <dgm:spPr/>
      <dgm:t>
        <a:bodyPr/>
        <a:lstStyle/>
        <a:p>
          <a:endParaRPr lang="ru-RU"/>
        </a:p>
      </dgm:t>
    </dgm:pt>
    <dgm:pt modelId="{B402D9C0-0FE5-4FC1-B014-770547F90DFA}" type="pres">
      <dgm:prSet presAssocID="{A5647885-E4F3-425A-B2F6-81FAAE437911}" presName="sp" presStyleCnt="0"/>
      <dgm:spPr/>
    </dgm:pt>
    <dgm:pt modelId="{5281DFDE-9090-497A-9628-20126EF312B1}" type="pres">
      <dgm:prSet presAssocID="{D70714F2-B949-483E-888C-1512313E78FC}" presName="arrowAndChildren" presStyleCnt="0"/>
      <dgm:spPr/>
    </dgm:pt>
    <dgm:pt modelId="{70BE8DD8-405B-4CA2-B27D-FE98A141976B}" type="pres">
      <dgm:prSet presAssocID="{D70714F2-B949-483E-888C-1512313E78FC}" presName="parentTextArrow" presStyleLbl="node1" presStyleIdx="5" presStyleCnt="9"/>
      <dgm:spPr/>
      <dgm:t>
        <a:bodyPr/>
        <a:lstStyle/>
        <a:p>
          <a:endParaRPr lang="ru-RU"/>
        </a:p>
      </dgm:t>
    </dgm:pt>
    <dgm:pt modelId="{F2D9CDDD-88B5-4875-ACB9-D4EFD92B98F6}" type="pres">
      <dgm:prSet presAssocID="{BA6B9426-68E6-43F7-99AE-5CED248BC98B}" presName="sp" presStyleCnt="0"/>
      <dgm:spPr/>
    </dgm:pt>
    <dgm:pt modelId="{3DEAADC5-77D5-4C8B-A83C-197F11891D4D}" type="pres">
      <dgm:prSet presAssocID="{E06485E0-64B3-40C6-A728-799495DB63A0}" presName="arrowAndChildren" presStyleCnt="0"/>
      <dgm:spPr/>
    </dgm:pt>
    <dgm:pt modelId="{48B1949B-4CE2-46FA-8780-71C643A9E2EA}" type="pres">
      <dgm:prSet presAssocID="{E06485E0-64B3-40C6-A728-799495DB63A0}" presName="parentTextArrow" presStyleLbl="node1" presStyleIdx="6" presStyleCnt="9"/>
      <dgm:spPr/>
      <dgm:t>
        <a:bodyPr/>
        <a:lstStyle/>
        <a:p>
          <a:endParaRPr lang="ru-RU"/>
        </a:p>
      </dgm:t>
    </dgm:pt>
    <dgm:pt modelId="{FDF702CB-CCDB-4E38-B961-4008796FBECF}" type="pres">
      <dgm:prSet presAssocID="{7CBA2C84-6EEF-4727-8779-A178D7CAE107}" presName="sp" presStyleCnt="0"/>
      <dgm:spPr/>
    </dgm:pt>
    <dgm:pt modelId="{3505F9DF-CD0E-431F-97B7-2EAF586BD96A}" type="pres">
      <dgm:prSet presAssocID="{21E2C74A-1827-4E63-9BB1-3B1A52028697}" presName="arrowAndChildren" presStyleCnt="0"/>
      <dgm:spPr/>
    </dgm:pt>
    <dgm:pt modelId="{BCAE5053-B0DD-4027-9E64-A0AE2CAC1722}" type="pres">
      <dgm:prSet presAssocID="{21E2C74A-1827-4E63-9BB1-3B1A52028697}" presName="parentTextArrow" presStyleLbl="node1" presStyleIdx="7" presStyleCnt="9"/>
      <dgm:spPr/>
      <dgm:t>
        <a:bodyPr/>
        <a:lstStyle/>
        <a:p>
          <a:endParaRPr lang="ru-RU"/>
        </a:p>
      </dgm:t>
    </dgm:pt>
    <dgm:pt modelId="{FEAEFAB9-7C61-431E-9C99-8564285C8FF6}" type="pres">
      <dgm:prSet presAssocID="{12A0B371-39DB-48B9-92DA-BFEEDEB8A6D9}" presName="sp" presStyleCnt="0"/>
      <dgm:spPr/>
    </dgm:pt>
    <dgm:pt modelId="{EEE4AB1A-D473-40FF-8400-ED577ACD25D3}" type="pres">
      <dgm:prSet presAssocID="{E11FE145-763B-477F-BD42-A9FC2A4AC3D3}" presName="arrowAndChildren" presStyleCnt="0"/>
      <dgm:spPr/>
    </dgm:pt>
    <dgm:pt modelId="{31A8C039-0FD9-47D6-850D-F652004CE012}" type="pres">
      <dgm:prSet presAssocID="{E11FE145-763B-477F-BD42-A9FC2A4AC3D3}" presName="parentTextArrow" presStyleLbl="node1" presStyleIdx="8" presStyleCnt="9"/>
      <dgm:spPr/>
      <dgm:t>
        <a:bodyPr/>
        <a:lstStyle/>
        <a:p>
          <a:endParaRPr lang="ru-RU"/>
        </a:p>
      </dgm:t>
    </dgm:pt>
  </dgm:ptLst>
  <dgm:cxnLst>
    <dgm:cxn modelId="{035BFF13-99B6-4819-88F7-823EB50057BC}" srcId="{89AFD2B0-7A63-451A-A01D-24A28048DCF8}" destId="{34F5CC82-81FE-497F-931F-741C17556B5A}" srcOrd="5" destOrd="0" parTransId="{BF3CFCFA-51D8-44FA-8F6F-534DC078D595}" sibTransId="{7F8418AD-ECBA-4892-BB59-A3D191035CD0}"/>
    <dgm:cxn modelId="{24164469-1338-4172-A351-FE05BE0B5A89}" srcId="{89AFD2B0-7A63-451A-A01D-24A28048DCF8}" destId="{21E2C74A-1827-4E63-9BB1-3B1A52028697}" srcOrd="1" destOrd="0" parTransId="{619E7CC5-CCB3-4A93-96E4-0158F36D698E}" sibTransId="{7CBA2C84-6EEF-4727-8779-A178D7CAE107}"/>
    <dgm:cxn modelId="{8E449778-6121-4AE7-BDAF-688A168016FF}" type="presOf" srcId="{D70714F2-B949-483E-888C-1512313E78FC}" destId="{70BE8DD8-405B-4CA2-B27D-FE98A141976B}" srcOrd="0" destOrd="0" presId="urn:microsoft.com/office/officeart/2005/8/layout/process4"/>
    <dgm:cxn modelId="{AE86D31E-7C4B-4BB8-ADF1-D7861BF03ACF}" type="presOf" srcId="{21E2C74A-1827-4E63-9BB1-3B1A52028697}" destId="{BCAE5053-B0DD-4027-9E64-A0AE2CAC1722}" srcOrd="0" destOrd="0" presId="urn:microsoft.com/office/officeart/2005/8/layout/process4"/>
    <dgm:cxn modelId="{91E09EB2-2441-4F9A-AA48-41189AFABD72}" type="presOf" srcId="{F640E937-8F6A-4AAC-902E-9E85B7857422}" destId="{9C16F4F3-D753-4E6D-81B7-A46035ECE8F8}" srcOrd="0" destOrd="0" presId="urn:microsoft.com/office/officeart/2005/8/layout/process4"/>
    <dgm:cxn modelId="{A870CA83-32B2-4BF2-BEBC-3C8045A308D5}" srcId="{89AFD2B0-7A63-451A-A01D-24A28048DCF8}" destId="{BF6FB6DB-C9C8-4D4C-88DE-8247EA1718D3}" srcOrd="6" destOrd="0" parTransId="{2FF8C73A-9840-4A5E-8283-B7A7E5788B0D}" sibTransId="{51E9999D-BA94-4264-AFDB-317D2EB87C0A}"/>
    <dgm:cxn modelId="{152EB7E6-DFF0-4107-A161-84879A2D5D46}" srcId="{89AFD2B0-7A63-451A-A01D-24A28048DCF8}" destId="{E11FE145-763B-477F-BD42-A9FC2A4AC3D3}" srcOrd="0" destOrd="0" parTransId="{B216BA57-E182-4F60-ACDE-1903FD5F3511}" sibTransId="{12A0B371-39DB-48B9-92DA-BFEEDEB8A6D9}"/>
    <dgm:cxn modelId="{41EBEAF8-D6C5-4DB9-A4B0-1E00A6FC1F9A}" type="presOf" srcId="{18E4A1B8-38E2-42CB-AAF0-ADA12CA51908}" destId="{E317947C-80F0-4E9A-8D20-948B2F1857B8}" srcOrd="0" destOrd="0" presId="urn:microsoft.com/office/officeart/2005/8/layout/process4"/>
    <dgm:cxn modelId="{AAFFFEC5-7E05-4CDD-BD9C-51F686E2C2EC}" type="presOf" srcId="{89AFD2B0-7A63-451A-A01D-24A28048DCF8}" destId="{EDFA708C-EA02-4D2E-A109-0E76234BB603}" srcOrd="0" destOrd="0" presId="urn:microsoft.com/office/officeart/2005/8/layout/process4"/>
    <dgm:cxn modelId="{00E410D1-2045-4949-9EA3-E38BD701B964}" srcId="{89AFD2B0-7A63-451A-A01D-24A28048DCF8}" destId="{D70714F2-B949-483E-888C-1512313E78FC}" srcOrd="3" destOrd="0" parTransId="{CE71749E-8BC2-4450-9F8F-D72CC3850D0D}" sibTransId="{A5647885-E4F3-425A-B2F6-81FAAE437911}"/>
    <dgm:cxn modelId="{4F5AC691-4967-4CC6-BB40-4415D978B99C}" type="presOf" srcId="{37388F53-A40C-4156-A986-FB7F217396A7}" destId="{192AB327-330F-41A4-8BEB-61279A499D47}" srcOrd="0" destOrd="0" presId="urn:microsoft.com/office/officeart/2005/8/layout/process4"/>
    <dgm:cxn modelId="{16F3680C-E617-4FDB-AD1C-4F795304B042}" srcId="{89AFD2B0-7A63-451A-A01D-24A28048DCF8}" destId="{18E4A1B8-38E2-42CB-AAF0-ADA12CA51908}" srcOrd="4" destOrd="0" parTransId="{55F6FDD0-1D60-4944-ABA7-155502376B68}" sibTransId="{AAA0962C-1500-4241-B1B5-6C0433177206}"/>
    <dgm:cxn modelId="{257E0472-3023-4E3D-BBFE-474085742C63}" type="presOf" srcId="{E06485E0-64B3-40C6-A728-799495DB63A0}" destId="{48B1949B-4CE2-46FA-8780-71C643A9E2EA}" srcOrd="0" destOrd="0" presId="urn:microsoft.com/office/officeart/2005/8/layout/process4"/>
    <dgm:cxn modelId="{EF58578B-BCCF-4E2B-8BA7-F9309328278B}" srcId="{89AFD2B0-7A63-451A-A01D-24A28048DCF8}" destId="{E06485E0-64B3-40C6-A728-799495DB63A0}" srcOrd="2" destOrd="0" parTransId="{D40D7066-1D1D-402D-BBBA-E3F4A09FFBCA}" sibTransId="{BA6B9426-68E6-43F7-99AE-5CED248BC98B}"/>
    <dgm:cxn modelId="{255D0B39-AE42-43BD-8690-4D4DA0FBB723}" type="presOf" srcId="{BF6FB6DB-C9C8-4D4C-88DE-8247EA1718D3}" destId="{8A810550-9EEB-4DDD-90F6-4BCBB4289B35}" srcOrd="0" destOrd="0" presId="urn:microsoft.com/office/officeart/2005/8/layout/process4"/>
    <dgm:cxn modelId="{CF8573F7-A963-4C17-B954-72FABF5EA010}" type="presOf" srcId="{34F5CC82-81FE-497F-931F-741C17556B5A}" destId="{E46F64F5-DB68-4D0A-947B-99070FD4D82D}" srcOrd="0" destOrd="0" presId="urn:microsoft.com/office/officeart/2005/8/layout/process4"/>
    <dgm:cxn modelId="{968F0A10-DF5E-44CF-8A7C-21E3DBF38DD2}" srcId="{89AFD2B0-7A63-451A-A01D-24A28048DCF8}" destId="{F640E937-8F6A-4AAC-902E-9E85B7857422}" srcOrd="8" destOrd="0" parTransId="{2306F7E1-4248-429B-BE1E-FFDCB3849033}" sibTransId="{95F697BB-9553-4292-BE63-7872B5231E9E}"/>
    <dgm:cxn modelId="{5DE0CE7C-C59D-41C8-A15C-1B4DDD6CAE21}" type="presOf" srcId="{E11FE145-763B-477F-BD42-A9FC2A4AC3D3}" destId="{31A8C039-0FD9-47D6-850D-F652004CE012}" srcOrd="0" destOrd="0" presId="urn:microsoft.com/office/officeart/2005/8/layout/process4"/>
    <dgm:cxn modelId="{8D16C1D2-8D36-41E2-903E-9C7481670D41}" srcId="{89AFD2B0-7A63-451A-A01D-24A28048DCF8}" destId="{37388F53-A40C-4156-A986-FB7F217396A7}" srcOrd="7" destOrd="0" parTransId="{A746C32B-93C5-4E54-97D9-F22AE412F233}" sibTransId="{6961E4DE-6E7F-48A9-8379-36854621C6A9}"/>
    <dgm:cxn modelId="{BD499EE8-D1B6-445A-AB7B-A8AC6E2F2845}" type="presParOf" srcId="{EDFA708C-EA02-4D2E-A109-0E76234BB603}" destId="{CA08372A-CDA2-4C57-855C-69E4E47FF0F6}" srcOrd="0" destOrd="0" presId="urn:microsoft.com/office/officeart/2005/8/layout/process4"/>
    <dgm:cxn modelId="{978F4335-34FB-40BB-A409-D0363CDB7368}" type="presParOf" srcId="{CA08372A-CDA2-4C57-855C-69E4E47FF0F6}" destId="{9C16F4F3-D753-4E6D-81B7-A46035ECE8F8}" srcOrd="0" destOrd="0" presId="urn:microsoft.com/office/officeart/2005/8/layout/process4"/>
    <dgm:cxn modelId="{6507B014-8989-443E-B801-036B8E7DA0EE}" type="presParOf" srcId="{EDFA708C-EA02-4D2E-A109-0E76234BB603}" destId="{E5F13CCF-CD4E-4CC1-9EB3-740D461549B7}" srcOrd="1" destOrd="0" presId="urn:microsoft.com/office/officeart/2005/8/layout/process4"/>
    <dgm:cxn modelId="{411181B4-FF39-43F3-9FE7-827986F6B5D9}" type="presParOf" srcId="{EDFA708C-EA02-4D2E-A109-0E76234BB603}" destId="{567E5F19-90E2-4C06-A8EA-968F9A0E133C}" srcOrd="2" destOrd="0" presId="urn:microsoft.com/office/officeart/2005/8/layout/process4"/>
    <dgm:cxn modelId="{A312FB73-FF09-4F9B-9089-24182005C409}" type="presParOf" srcId="{567E5F19-90E2-4C06-A8EA-968F9A0E133C}" destId="{192AB327-330F-41A4-8BEB-61279A499D47}" srcOrd="0" destOrd="0" presId="urn:microsoft.com/office/officeart/2005/8/layout/process4"/>
    <dgm:cxn modelId="{BD52B404-51C3-4131-862E-246FC5257CC3}" type="presParOf" srcId="{EDFA708C-EA02-4D2E-A109-0E76234BB603}" destId="{218D6468-2230-4DF7-962E-32350000EF8E}" srcOrd="3" destOrd="0" presId="urn:microsoft.com/office/officeart/2005/8/layout/process4"/>
    <dgm:cxn modelId="{CE920E15-A807-4D94-AE3B-41D5466D958F}" type="presParOf" srcId="{EDFA708C-EA02-4D2E-A109-0E76234BB603}" destId="{3F7DE466-2C87-40F6-8A47-BF996FBA4885}" srcOrd="4" destOrd="0" presId="urn:microsoft.com/office/officeart/2005/8/layout/process4"/>
    <dgm:cxn modelId="{D71C8D44-AEC4-49A4-A035-C4F5189CD474}" type="presParOf" srcId="{3F7DE466-2C87-40F6-8A47-BF996FBA4885}" destId="{8A810550-9EEB-4DDD-90F6-4BCBB4289B35}" srcOrd="0" destOrd="0" presId="urn:microsoft.com/office/officeart/2005/8/layout/process4"/>
    <dgm:cxn modelId="{F005E5CB-2EF2-4BEF-8E47-403325B1E998}" type="presParOf" srcId="{EDFA708C-EA02-4D2E-A109-0E76234BB603}" destId="{6FECF658-4F00-4851-B950-6FC3599AE466}" srcOrd="5" destOrd="0" presId="urn:microsoft.com/office/officeart/2005/8/layout/process4"/>
    <dgm:cxn modelId="{D2823FCC-60EC-4B6E-9D7D-37D46AA21ED7}" type="presParOf" srcId="{EDFA708C-EA02-4D2E-A109-0E76234BB603}" destId="{1DADEFE5-BF97-48BC-9B6C-24BF309AF739}" srcOrd="6" destOrd="0" presId="urn:microsoft.com/office/officeart/2005/8/layout/process4"/>
    <dgm:cxn modelId="{748F3779-1660-4F8D-A023-5B1FDC055D3F}" type="presParOf" srcId="{1DADEFE5-BF97-48BC-9B6C-24BF309AF739}" destId="{E46F64F5-DB68-4D0A-947B-99070FD4D82D}" srcOrd="0" destOrd="0" presId="urn:microsoft.com/office/officeart/2005/8/layout/process4"/>
    <dgm:cxn modelId="{C9AE7E4F-7565-4E29-87AE-C39189F85E9F}" type="presParOf" srcId="{EDFA708C-EA02-4D2E-A109-0E76234BB603}" destId="{AAAA6F21-9C8E-4826-87D1-6243A9B0769E}" srcOrd="7" destOrd="0" presId="urn:microsoft.com/office/officeart/2005/8/layout/process4"/>
    <dgm:cxn modelId="{34D93DBA-15D9-481A-BB5A-304247C22848}" type="presParOf" srcId="{EDFA708C-EA02-4D2E-A109-0E76234BB603}" destId="{F111D621-B26C-4E7C-AE7C-7FA1CD9A3586}" srcOrd="8" destOrd="0" presId="urn:microsoft.com/office/officeart/2005/8/layout/process4"/>
    <dgm:cxn modelId="{48E4EB66-F81D-4D68-ABE4-A8F9EBE09108}" type="presParOf" srcId="{F111D621-B26C-4E7C-AE7C-7FA1CD9A3586}" destId="{E317947C-80F0-4E9A-8D20-948B2F1857B8}" srcOrd="0" destOrd="0" presId="urn:microsoft.com/office/officeart/2005/8/layout/process4"/>
    <dgm:cxn modelId="{F1AEA87F-826A-4B45-8C41-E02CD1221F95}" type="presParOf" srcId="{EDFA708C-EA02-4D2E-A109-0E76234BB603}" destId="{B402D9C0-0FE5-4FC1-B014-770547F90DFA}" srcOrd="9" destOrd="0" presId="urn:microsoft.com/office/officeart/2005/8/layout/process4"/>
    <dgm:cxn modelId="{B1190A75-CA78-4D99-971D-FB3BFC7C63F0}" type="presParOf" srcId="{EDFA708C-EA02-4D2E-A109-0E76234BB603}" destId="{5281DFDE-9090-497A-9628-20126EF312B1}" srcOrd="10" destOrd="0" presId="urn:microsoft.com/office/officeart/2005/8/layout/process4"/>
    <dgm:cxn modelId="{14E38D7E-5DDA-4D53-872D-415EE89067E1}" type="presParOf" srcId="{5281DFDE-9090-497A-9628-20126EF312B1}" destId="{70BE8DD8-405B-4CA2-B27D-FE98A141976B}" srcOrd="0" destOrd="0" presId="urn:microsoft.com/office/officeart/2005/8/layout/process4"/>
    <dgm:cxn modelId="{86CF37D9-F4AB-4723-B9E5-A73710F40F0F}" type="presParOf" srcId="{EDFA708C-EA02-4D2E-A109-0E76234BB603}" destId="{F2D9CDDD-88B5-4875-ACB9-D4EFD92B98F6}" srcOrd="11" destOrd="0" presId="urn:microsoft.com/office/officeart/2005/8/layout/process4"/>
    <dgm:cxn modelId="{81618324-8C5D-40D2-9C41-99718B9A9096}" type="presParOf" srcId="{EDFA708C-EA02-4D2E-A109-0E76234BB603}" destId="{3DEAADC5-77D5-4C8B-A83C-197F11891D4D}" srcOrd="12" destOrd="0" presId="urn:microsoft.com/office/officeart/2005/8/layout/process4"/>
    <dgm:cxn modelId="{6C957E0C-6D26-474F-B42A-D5DDAFC8772E}" type="presParOf" srcId="{3DEAADC5-77D5-4C8B-A83C-197F11891D4D}" destId="{48B1949B-4CE2-46FA-8780-71C643A9E2EA}" srcOrd="0" destOrd="0" presId="urn:microsoft.com/office/officeart/2005/8/layout/process4"/>
    <dgm:cxn modelId="{91D9672B-1B6B-4FC6-BC99-BA7C7FA4F4CE}" type="presParOf" srcId="{EDFA708C-EA02-4D2E-A109-0E76234BB603}" destId="{FDF702CB-CCDB-4E38-B961-4008796FBECF}" srcOrd="13" destOrd="0" presId="urn:microsoft.com/office/officeart/2005/8/layout/process4"/>
    <dgm:cxn modelId="{34D1C96D-8F6F-44FE-B093-27FE2AA71CDD}" type="presParOf" srcId="{EDFA708C-EA02-4D2E-A109-0E76234BB603}" destId="{3505F9DF-CD0E-431F-97B7-2EAF586BD96A}" srcOrd="14" destOrd="0" presId="urn:microsoft.com/office/officeart/2005/8/layout/process4"/>
    <dgm:cxn modelId="{F77ED685-3273-49C9-82F7-CCEF40E9A074}" type="presParOf" srcId="{3505F9DF-CD0E-431F-97B7-2EAF586BD96A}" destId="{BCAE5053-B0DD-4027-9E64-A0AE2CAC1722}" srcOrd="0" destOrd="0" presId="urn:microsoft.com/office/officeart/2005/8/layout/process4"/>
    <dgm:cxn modelId="{15F74043-91D3-45E4-976B-F882BC486A62}" type="presParOf" srcId="{EDFA708C-EA02-4D2E-A109-0E76234BB603}" destId="{FEAEFAB9-7C61-431E-9C99-8564285C8FF6}" srcOrd="15" destOrd="0" presId="urn:microsoft.com/office/officeart/2005/8/layout/process4"/>
    <dgm:cxn modelId="{BDA0A75F-F510-4AC5-B2B1-ACD9B13A4F8A}" type="presParOf" srcId="{EDFA708C-EA02-4D2E-A109-0E76234BB603}" destId="{EEE4AB1A-D473-40FF-8400-ED577ACD25D3}" srcOrd="16" destOrd="0" presId="urn:microsoft.com/office/officeart/2005/8/layout/process4"/>
    <dgm:cxn modelId="{11637A1F-A953-4466-A7D2-F99A49682CB2}" type="presParOf" srcId="{EEE4AB1A-D473-40FF-8400-ED577ACD25D3}" destId="{31A8C039-0FD9-47D6-850D-F652004CE01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C14CE9-D342-4E55-ADDD-580A04E25626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ru-RU"/>
        </a:p>
      </dgm:t>
    </dgm:pt>
    <dgm:pt modelId="{7B5E02E2-ADBD-4A68-BA56-8F5AF3E99767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Информация о номинантах и лауреатах премий, обзоры произведений, рецензии на книги</a:t>
          </a:r>
          <a:endParaRPr lang="ru-RU" sz="1800" dirty="0">
            <a:solidFill>
              <a:schemeClr val="tx1"/>
            </a:solidFill>
          </a:endParaRPr>
        </a:p>
      </dgm:t>
    </dgm:pt>
    <dgm:pt modelId="{311638CE-0BA0-4F35-B577-2099751C4C64}" type="parTrans" cxnId="{C0D2BA14-A286-4909-8D94-BE70B818BAF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35B70D5-38AD-475D-97CB-4004311604F2}" type="sibTrans" cxnId="{C0D2BA14-A286-4909-8D94-BE70B818BAFC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DD2132B0-8543-415C-BD8F-021667CDF62A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Интересные высказывания писателей о литературе и литературном процессе, об истории, о жизни, о книгах и т.д.</a:t>
          </a:r>
          <a:endParaRPr lang="ru-RU" sz="1800" dirty="0">
            <a:solidFill>
              <a:schemeClr val="tx1"/>
            </a:solidFill>
          </a:endParaRPr>
        </a:p>
      </dgm:t>
    </dgm:pt>
    <dgm:pt modelId="{46B682D0-3983-4442-AA45-BE3C7C2D9122}" type="parTrans" cxnId="{38A7D91F-3C3B-4512-B210-FCC72AEAEB2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264D57C9-2859-4FFC-8CB3-1D8311992C2F}" type="sibTrans" cxnId="{38A7D91F-3C3B-4512-B210-FCC72AEAEB2B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868776FF-88D9-45CE-A452-3CCF30B39052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</a:rPr>
            <a:t>О литературе Псковского региона: наследие и современность</a:t>
          </a:r>
          <a:endParaRPr lang="ru-RU" sz="1800" dirty="0">
            <a:solidFill>
              <a:schemeClr val="tx1"/>
            </a:solidFill>
          </a:endParaRPr>
        </a:p>
      </dgm:t>
    </dgm:pt>
    <dgm:pt modelId="{2BFDFFCC-5E6B-4781-A450-B1EB771B27B1}" type="parTrans" cxnId="{390C3DA9-DB56-46E2-94F5-BB52AB56773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C6B17DD-DA62-4F95-B23D-FD1F8BF4E866}" type="sibTrans" cxnId="{390C3DA9-DB56-46E2-94F5-BB52AB567733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F0548CD-C7AF-4281-A932-CA0695C4CC4B}">
      <dgm:prSet custT="1"/>
      <dgm:spPr/>
      <dgm:t>
        <a:bodyPr/>
        <a:lstStyle/>
        <a:p>
          <a:pPr rtl="0"/>
          <a:r>
            <a:rPr lang="ru-RU" sz="1800" smtClean="0">
              <a:solidFill>
                <a:schemeClr val="tx1"/>
              </a:solidFill>
            </a:rPr>
            <a:t>Публикации о  литературе и искусстве</a:t>
          </a:r>
          <a:endParaRPr lang="ru-RU" sz="1800" dirty="0">
            <a:solidFill>
              <a:schemeClr val="tx1"/>
            </a:solidFill>
          </a:endParaRPr>
        </a:p>
      </dgm:t>
    </dgm:pt>
    <dgm:pt modelId="{83B92BEE-EAF8-4727-BAD7-863DE82C7FCF}" type="parTrans" cxnId="{59D946BB-D80B-42F1-A0EF-CACB7BCC4F1A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F460429-E65E-4F9F-9EF3-17D1A92D1BEB}" type="sibTrans" cxnId="{59D946BB-D80B-42F1-A0EF-CACB7BCC4F1A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8D5C6E99-8EE1-4959-8849-1DD0007CEC25}" type="pres">
      <dgm:prSet presAssocID="{FEC14CE9-D342-4E55-ADDD-580A04E256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6721BD-15C8-4D40-979B-F36E2FAE2E95}" type="pres">
      <dgm:prSet presAssocID="{7B5E02E2-ADBD-4A68-BA56-8F5AF3E99767}" presName="composite" presStyleCnt="0"/>
      <dgm:spPr/>
    </dgm:pt>
    <dgm:pt modelId="{4A810A85-DE98-496C-8127-F23117FFB1CA}" type="pres">
      <dgm:prSet presAssocID="{7B5E02E2-ADBD-4A68-BA56-8F5AF3E9976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EF3C5-8F63-436D-AD0D-64B139641C38}" type="pres">
      <dgm:prSet presAssocID="{7B5E02E2-ADBD-4A68-BA56-8F5AF3E99767}" presName="desTx" presStyleLbl="alignAccFollowNode1" presStyleIdx="0" presStyleCnt="4">
        <dgm:presLayoutVars>
          <dgm:bulletEnabled val="1"/>
        </dgm:presLayoutVars>
      </dgm:prSet>
      <dgm:spPr/>
    </dgm:pt>
    <dgm:pt modelId="{127E412E-8326-403A-A34B-117F369EE9C8}" type="pres">
      <dgm:prSet presAssocID="{135B70D5-38AD-475D-97CB-4004311604F2}" presName="space" presStyleCnt="0"/>
      <dgm:spPr/>
    </dgm:pt>
    <dgm:pt modelId="{5CE1BA54-3134-4DE8-BEB3-1C8F128E26E5}" type="pres">
      <dgm:prSet presAssocID="{DD2132B0-8543-415C-BD8F-021667CDF62A}" presName="composite" presStyleCnt="0"/>
      <dgm:spPr/>
    </dgm:pt>
    <dgm:pt modelId="{547A892D-F1E5-4801-8691-F046251D3EF3}" type="pres">
      <dgm:prSet presAssocID="{DD2132B0-8543-415C-BD8F-021667CDF62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EA25D-69EA-4C2D-A03A-CF699930C387}" type="pres">
      <dgm:prSet presAssocID="{DD2132B0-8543-415C-BD8F-021667CDF62A}" presName="desTx" presStyleLbl="alignAccFollowNode1" presStyleIdx="1" presStyleCnt="4">
        <dgm:presLayoutVars>
          <dgm:bulletEnabled val="1"/>
        </dgm:presLayoutVars>
      </dgm:prSet>
      <dgm:spPr/>
    </dgm:pt>
    <dgm:pt modelId="{AF2B35A7-F2F8-463F-8396-22C1D85C0A9C}" type="pres">
      <dgm:prSet presAssocID="{264D57C9-2859-4FFC-8CB3-1D8311992C2F}" presName="space" presStyleCnt="0"/>
      <dgm:spPr/>
    </dgm:pt>
    <dgm:pt modelId="{327E72DE-ABD2-495E-9A77-64B863031327}" type="pres">
      <dgm:prSet presAssocID="{868776FF-88D9-45CE-A452-3CCF30B39052}" presName="composite" presStyleCnt="0"/>
      <dgm:spPr/>
    </dgm:pt>
    <dgm:pt modelId="{882388F5-88EA-4037-9B78-10EE89700954}" type="pres">
      <dgm:prSet presAssocID="{868776FF-88D9-45CE-A452-3CCF30B39052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45178-631A-4ECD-865B-F5AD297CE25B}" type="pres">
      <dgm:prSet presAssocID="{868776FF-88D9-45CE-A452-3CCF30B39052}" presName="desTx" presStyleLbl="alignAccFollowNode1" presStyleIdx="2" presStyleCnt="4">
        <dgm:presLayoutVars>
          <dgm:bulletEnabled val="1"/>
        </dgm:presLayoutVars>
      </dgm:prSet>
      <dgm:spPr/>
    </dgm:pt>
    <dgm:pt modelId="{574FED22-1A98-466B-9795-40A786EBF87F}" type="pres">
      <dgm:prSet presAssocID="{CC6B17DD-DA62-4F95-B23D-FD1F8BF4E866}" presName="space" presStyleCnt="0"/>
      <dgm:spPr/>
    </dgm:pt>
    <dgm:pt modelId="{F45792DD-E6CB-48EE-865B-E735F7A2BD0E}" type="pres">
      <dgm:prSet presAssocID="{9F0548CD-C7AF-4281-A932-CA0695C4CC4B}" presName="composite" presStyleCnt="0"/>
      <dgm:spPr/>
    </dgm:pt>
    <dgm:pt modelId="{673D4282-9BD0-4ED7-8081-D495AAD0ACED}" type="pres">
      <dgm:prSet presAssocID="{9F0548CD-C7AF-4281-A932-CA0695C4CC4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8296D-AD9A-4D5A-B850-97BE6A3BDC45}" type="pres">
      <dgm:prSet presAssocID="{9F0548CD-C7AF-4281-A932-CA0695C4CC4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1280B55-6973-41C4-B9EB-AE66C64EECC4}" type="presOf" srcId="{868776FF-88D9-45CE-A452-3CCF30B39052}" destId="{882388F5-88EA-4037-9B78-10EE89700954}" srcOrd="0" destOrd="0" presId="urn:microsoft.com/office/officeart/2005/8/layout/hList1"/>
    <dgm:cxn modelId="{D9360687-D970-4DFB-8E1A-E3889C761E05}" type="presOf" srcId="{9F0548CD-C7AF-4281-A932-CA0695C4CC4B}" destId="{673D4282-9BD0-4ED7-8081-D495AAD0ACED}" srcOrd="0" destOrd="0" presId="urn:microsoft.com/office/officeart/2005/8/layout/hList1"/>
    <dgm:cxn modelId="{2C986B18-4733-430B-B4F3-BB34326BF25E}" type="presOf" srcId="{DD2132B0-8543-415C-BD8F-021667CDF62A}" destId="{547A892D-F1E5-4801-8691-F046251D3EF3}" srcOrd="0" destOrd="0" presId="urn:microsoft.com/office/officeart/2005/8/layout/hList1"/>
    <dgm:cxn modelId="{46C5FDAD-686B-46EA-8AA3-065CBCBBF9EC}" type="presOf" srcId="{7B5E02E2-ADBD-4A68-BA56-8F5AF3E99767}" destId="{4A810A85-DE98-496C-8127-F23117FFB1CA}" srcOrd="0" destOrd="0" presId="urn:microsoft.com/office/officeart/2005/8/layout/hList1"/>
    <dgm:cxn modelId="{CB459E8D-4983-48EA-89EA-7B2FFD57DD74}" type="presOf" srcId="{FEC14CE9-D342-4E55-ADDD-580A04E25626}" destId="{8D5C6E99-8EE1-4959-8849-1DD0007CEC25}" srcOrd="0" destOrd="0" presId="urn:microsoft.com/office/officeart/2005/8/layout/hList1"/>
    <dgm:cxn modelId="{390C3DA9-DB56-46E2-94F5-BB52AB567733}" srcId="{FEC14CE9-D342-4E55-ADDD-580A04E25626}" destId="{868776FF-88D9-45CE-A452-3CCF30B39052}" srcOrd="2" destOrd="0" parTransId="{2BFDFFCC-5E6B-4781-A450-B1EB771B27B1}" sibTransId="{CC6B17DD-DA62-4F95-B23D-FD1F8BF4E866}"/>
    <dgm:cxn modelId="{C0D2BA14-A286-4909-8D94-BE70B818BAFC}" srcId="{FEC14CE9-D342-4E55-ADDD-580A04E25626}" destId="{7B5E02E2-ADBD-4A68-BA56-8F5AF3E99767}" srcOrd="0" destOrd="0" parTransId="{311638CE-0BA0-4F35-B577-2099751C4C64}" sibTransId="{135B70D5-38AD-475D-97CB-4004311604F2}"/>
    <dgm:cxn modelId="{59D946BB-D80B-42F1-A0EF-CACB7BCC4F1A}" srcId="{FEC14CE9-D342-4E55-ADDD-580A04E25626}" destId="{9F0548CD-C7AF-4281-A932-CA0695C4CC4B}" srcOrd="3" destOrd="0" parTransId="{83B92BEE-EAF8-4727-BAD7-863DE82C7FCF}" sibTransId="{CF460429-E65E-4F9F-9EF3-17D1A92D1BEB}"/>
    <dgm:cxn modelId="{38A7D91F-3C3B-4512-B210-FCC72AEAEB2B}" srcId="{FEC14CE9-D342-4E55-ADDD-580A04E25626}" destId="{DD2132B0-8543-415C-BD8F-021667CDF62A}" srcOrd="1" destOrd="0" parTransId="{46B682D0-3983-4442-AA45-BE3C7C2D9122}" sibTransId="{264D57C9-2859-4FFC-8CB3-1D8311992C2F}"/>
    <dgm:cxn modelId="{D061F4FC-181A-4FC9-8748-3E8D54ED4616}" type="presParOf" srcId="{8D5C6E99-8EE1-4959-8849-1DD0007CEC25}" destId="{986721BD-15C8-4D40-979B-F36E2FAE2E95}" srcOrd="0" destOrd="0" presId="urn:microsoft.com/office/officeart/2005/8/layout/hList1"/>
    <dgm:cxn modelId="{3081C04A-69B4-4A9D-81FD-88AB75358040}" type="presParOf" srcId="{986721BD-15C8-4D40-979B-F36E2FAE2E95}" destId="{4A810A85-DE98-496C-8127-F23117FFB1CA}" srcOrd="0" destOrd="0" presId="urn:microsoft.com/office/officeart/2005/8/layout/hList1"/>
    <dgm:cxn modelId="{7CFABA85-D827-4618-92A1-61E7972FB25B}" type="presParOf" srcId="{986721BD-15C8-4D40-979B-F36E2FAE2E95}" destId="{816EF3C5-8F63-436D-AD0D-64B139641C38}" srcOrd="1" destOrd="0" presId="urn:microsoft.com/office/officeart/2005/8/layout/hList1"/>
    <dgm:cxn modelId="{A2906D79-4F09-4B54-93EE-7386990E874F}" type="presParOf" srcId="{8D5C6E99-8EE1-4959-8849-1DD0007CEC25}" destId="{127E412E-8326-403A-A34B-117F369EE9C8}" srcOrd="1" destOrd="0" presId="urn:microsoft.com/office/officeart/2005/8/layout/hList1"/>
    <dgm:cxn modelId="{96BF7C17-FF54-447E-A14F-73AA4338F7FE}" type="presParOf" srcId="{8D5C6E99-8EE1-4959-8849-1DD0007CEC25}" destId="{5CE1BA54-3134-4DE8-BEB3-1C8F128E26E5}" srcOrd="2" destOrd="0" presId="urn:microsoft.com/office/officeart/2005/8/layout/hList1"/>
    <dgm:cxn modelId="{D31D2991-38F0-4842-B009-4459EF0759D8}" type="presParOf" srcId="{5CE1BA54-3134-4DE8-BEB3-1C8F128E26E5}" destId="{547A892D-F1E5-4801-8691-F046251D3EF3}" srcOrd="0" destOrd="0" presId="urn:microsoft.com/office/officeart/2005/8/layout/hList1"/>
    <dgm:cxn modelId="{206DC72B-327A-43EA-8CA2-4E131608919A}" type="presParOf" srcId="{5CE1BA54-3134-4DE8-BEB3-1C8F128E26E5}" destId="{482EA25D-69EA-4C2D-A03A-CF699930C387}" srcOrd="1" destOrd="0" presId="urn:microsoft.com/office/officeart/2005/8/layout/hList1"/>
    <dgm:cxn modelId="{CA196FB3-7628-4BD6-ACBE-034CA2B20A4B}" type="presParOf" srcId="{8D5C6E99-8EE1-4959-8849-1DD0007CEC25}" destId="{AF2B35A7-F2F8-463F-8396-22C1D85C0A9C}" srcOrd="3" destOrd="0" presId="urn:microsoft.com/office/officeart/2005/8/layout/hList1"/>
    <dgm:cxn modelId="{DEBDD384-01B2-493A-B973-5227EC55B3E2}" type="presParOf" srcId="{8D5C6E99-8EE1-4959-8849-1DD0007CEC25}" destId="{327E72DE-ABD2-495E-9A77-64B863031327}" srcOrd="4" destOrd="0" presId="urn:microsoft.com/office/officeart/2005/8/layout/hList1"/>
    <dgm:cxn modelId="{5E69D325-F629-4083-A92E-9565E66AFC7B}" type="presParOf" srcId="{327E72DE-ABD2-495E-9A77-64B863031327}" destId="{882388F5-88EA-4037-9B78-10EE89700954}" srcOrd="0" destOrd="0" presId="urn:microsoft.com/office/officeart/2005/8/layout/hList1"/>
    <dgm:cxn modelId="{AB1A0809-172B-461E-A682-43540D8598AF}" type="presParOf" srcId="{327E72DE-ABD2-495E-9A77-64B863031327}" destId="{58045178-631A-4ECD-865B-F5AD297CE25B}" srcOrd="1" destOrd="0" presId="urn:microsoft.com/office/officeart/2005/8/layout/hList1"/>
    <dgm:cxn modelId="{90B074D9-55FC-411F-9CDA-651B36382F36}" type="presParOf" srcId="{8D5C6E99-8EE1-4959-8849-1DD0007CEC25}" destId="{574FED22-1A98-466B-9795-40A786EBF87F}" srcOrd="5" destOrd="0" presId="urn:microsoft.com/office/officeart/2005/8/layout/hList1"/>
    <dgm:cxn modelId="{AC011D9E-1FF5-43F0-B1E4-5E25681C8850}" type="presParOf" srcId="{8D5C6E99-8EE1-4959-8849-1DD0007CEC25}" destId="{F45792DD-E6CB-48EE-865B-E735F7A2BD0E}" srcOrd="6" destOrd="0" presId="urn:microsoft.com/office/officeart/2005/8/layout/hList1"/>
    <dgm:cxn modelId="{C8F61114-B343-4072-8899-40C89CBB8F53}" type="presParOf" srcId="{F45792DD-E6CB-48EE-865B-E735F7A2BD0E}" destId="{673D4282-9BD0-4ED7-8081-D495AAD0ACED}" srcOrd="0" destOrd="0" presId="urn:microsoft.com/office/officeart/2005/8/layout/hList1"/>
    <dgm:cxn modelId="{1BBE4212-F876-460A-B0A1-DEC719B6BB90}" type="presParOf" srcId="{F45792DD-E6CB-48EE-865B-E735F7A2BD0E}" destId="{7F28296D-AD9A-4D5A-B850-97BE6A3BDC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E416CD-C86F-4BB1-9E15-83D4E2ECB02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5B1551AB-4382-46EE-96AD-00CB6B4DF669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</a:rPr>
            <a:t>«</a:t>
          </a:r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1"/>
            </a:rPr>
            <a:t>Памяти Станислава Александровича </a:t>
          </a:r>
          <a:r>
            <a:rPr lang="ru-RU" sz="2400" b="0" baseline="0" dirty="0" err="1" smtClean="0">
              <a:solidFill>
                <a:schemeClr val="accent2"/>
              </a:solidFill>
              <a:hlinkClick xmlns:r="http://schemas.openxmlformats.org/officeDocument/2006/relationships" r:id="rId1"/>
            </a:rPr>
            <a:t>Золотцева</a:t>
          </a:r>
          <a:r>
            <a:rPr lang="ru-RU" sz="2400" b="0" baseline="0" dirty="0" smtClean="0">
              <a:solidFill>
                <a:schemeClr val="accent2"/>
              </a:solidFill>
            </a:rPr>
            <a:t>: «Вечно буду я жить на земле...», 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C682169B-10B9-47FF-AC53-C1C4FFC14723}" type="parTrans" cxnId="{770C21D7-FFF9-4D0D-BB67-F64C91038574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A4AD56EC-FB47-4616-92D3-E8F7BAA59210}" type="sibTrans" cxnId="{770C21D7-FFF9-4D0D-BB67-F64C91038574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B9AD6F5B-9336-49FA-AFF1-21F02C9C7EDA}">
      <dgm:prSet custT="1"/>
      <dgm:spPr/>
      <dgm:t>
        <a:bodyPr/>
        <a:lstStyle/>
        <a:p>
          <a:pPr rtl="0"/>
          <a:r>
            <a:rPr lang="ru-RU" sz="2000" b="0" baseline="0" dirty="0" smtClean="0">
              <a:solidFill>
                <a:schemeClr val="accent2"/>
              </a:solidFill>
            </a:rPr>
            <a:t>«</a:t>
          </a:r>
          <a:r>
            <a:rPr lang="ru-RU" sz="2400" b="0" baseline="0" dirty="0" smtClean="0">
              <a:solidFill>
                <a:schemeClr val="accent2"/>
              </a:solidFill>
            </a:rPr>
            <a:t>Литературный Псков»: «</a:t>
          </a:r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2"/>
            </a:rPr>
            <a:t>К Богу - путем красоты</a:t>
          </a:r>
          <a:r>
            <a:rPr lang="ru-RU" sz="2400" b="0" baseline="0" dirty="0" smtClean="0">
              <a:solidFill>
                <a:schemeClr val="accent2"/>
              </a:solidFill>
            </a:rPr>
            <a:t>...» - Посвящение Светлане Молевой</a:t>
          </a:r>
          <a:endParaRPr lang="ru-RU" sz="2000" b="0" baseline="0" dirty="0">
            <a:solidFill>
              <a:schemeClr val="accent2"/>
            </a:solidFill>
          </a:endParaRPr>
        </a:p>
      </dgm:t>
    </dgm:pt>
    <dgm:pt modelId="{7A921709-EF58-4F74-A647-EA4506C89B11}" type="parTrans" cxnId="{D07D86F9-2E58-4872-935D-E093FDDBFAA4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A156DC4B-C60D-4B2E-BC98-132DB2297B2D}" type="sibTrans" cxnId="{D07D86F9-2E58-4872-935D-E093FDDBFAA4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EB317D56-7764-4D54-94E4-52D6309E153F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</a:rPr>
            <a:t>Всемирный день писателя: </a:t>
          </a:r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3"/>
            </a:rPr>
            <a:t>«Главное все же - искра божья»: размышления о псковской словесности</a:t>
          </a:r>
          <a:r>
            <a:rPr lang="ru-RU" sz="2400" b="0" baseline="0" dirty="0" smtClean="0">
              <a:solidFill>
                <a:schemeClr val="accent2"/>
              </a:solidFill>
            </a:rPr>
            <a:t>»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670E3E89-38BF-4759-9E4C-481F064E9BC1}" type="parTrans" cxnId="{46642C31-F969-4E76-BF5A-C94CBD9ACEB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9D303E93-1A9E-4E8C-AC3A-2EFAA5C66433}" type="sibTrans" cxnId="{46642C31-F969-4E76-BF5A-C94CBD9ACEB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823F9C64-DFC3-493B-AD80-1F086B420DD3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</a:rPr>
            <a:t>«Лирика псковского пейзажа»: осень в поэзии псковских авторов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1F3F17CA-613C-4CE5-B0A6-ACD766006083}" type="parTrans" cxnId="{EFCA9B16-AF7B-443B-A244-19068BE0331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F1289BBA-BBB0-43CA-A781-DFD97591A0FA}" type="sibTrans" cxnId="{EFCA9B16-AF7B-443B-A244-19068BE0331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586DB587-DDF0-4CAB-AA8B-4502F9054153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</a:rPr>
            <a:t>«Литературный Псков»: по литературным местам Псковского края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C814F238-7605-4E70-AA00-14C36393BC90}" type="parTrans" cxnId="{A594B055-CB49-4024-A968-D1F754582F8E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E7BEE08B-38F7-4E94-AA0F-074125C9DFC6}" type="sibTrans" cxnId="{A594B055-CB49-4024-A968-D1F754582F8E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DFC40433-A713-421F-889A-A0B547EC2086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4"/>
            </a:rPr>
            <a:t>Памяти </a:t>
          </a:r>
          <a:r>
            <a:rPr lang="ru-RU" sz="2400" b="0" baseline="0" dirty="0" err="1" smtClean="0">
              <a:solidFill>
                <a:schemeClr val="accent2"/>
              </a:solidFill>
              <a:hlinkClick xmlns:r="http://schemas.openxmlformats.org/officeDocument/2006/relationships" r:id="rId4"/>
            </a:rPr>
            <a:t>Энвера</a:t>
          </a:r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4"/>
            </a:rPr>
            <a:t> </a:t>
          </a:r>
          <a:r>
            <a:rPr lang="ru-RU" sz="2400" b="0" baseline="0" dirty="0" err="1" smtClean="0">
              <a:solidFill>
                <a:schemeClr val="accent2"/>
              </a:solidFill>
              <a:hlinkClick xmlns:r="http://schemas.openxmlformats.org/officeDocument/2006/relationships" r:id="rId4"/>
            </a:rPr>
            <a:t>Жемлиханова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94F0C641-074F-409A-AF57-30C86DCE35E6}" type="parTrans" cxnId="{6FF9872F-5FDD-4117-A172-CC038F05B010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F1300C5E-A682-4FD8-ACE4-45FC9E94542B}" type="sibTrans" cxnId="{6FF9872F-5FDD-4117-A172-CC038F05B010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53409ED7-9DDE-4178-A162-B32076210E5A}">
      <dgm:prSet custT="1"/>
      <dgm:spPr/>
      <dgm:t>
        <a:bodyPr/>
        <a:lstStyle/>
        <a:p>
          <a:pPr rtl="0"/>
          <a:r>
            <a:rPr lang="ru-RU" sz="2300" b="0" baseline="0" dirty="0" smtClean="0">
              <a:solidFill>
                <a:schemeClr val="accent2"/>
              </a:solidFill>
              <a:hlinkClick xmlns:r="http://schemas.openxmlformats.org/officeDocument/2006/relationships" r:id="rId5"/>
            </a:rPr>
            <a:t>Литературно-художественное издание «Знаменитые люди земли Псковской»: литературные портреты. Наследие».</a:t>
          </a:r>
          <a:endParaRPr lang="ru-RU" sz="2300" b="0" baseline="0" dirty="0">
            <a:solidFill>
              <a:schemeClr val="accent2"/>
            </a:solidFill>
          </a:endParaRPr>
        </a:p>
      </dgm:t>
    </dgm:pt>
    <dgm:pt modelId="{E6D4FECB-DC15-40E8-A400-15104062FE98}" type="parTrans" cxnId="{3637E438-52DD-44EF-8C61-3A2222497E5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6D887A2E-BA15-4237-8A4F-D5A4A9264393}" type="sibTrans" cxnId="{3637E438-52DD-44EF-8C61-3A2222497E52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933CF1AA-06C1-43EA-97B6-7C72DB76E719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6"/>
            </a:rPr>
            <a:t>Сергей Довлатов: жизнь нелегка, человек одинок ..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B49C534B-A161-432B-85F6-AE5C150A9A36}" type="parTrans" cxnId="{A7C3C0DA-EA71-4831-AC40-E1E861C3F63B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164653F9-623E-4951-82B6-EF86248BEBD6}" type="sibTrans" cxnId="{A7C3C0DA-EA71-4831-AC40-E1E861C3F63B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73B03952-65D5-448F-88E5-358ECC93710D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7"/>
            </a:rPr>
            <a:t>"Литературный Псков": к дню рождения Валерия Мухина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F24B5C13-D2DC-486A-AB0D-484970276CB3}" type="parTrans" cxnId="{C501A63C-26A2-47FD-A3F0-64557423D7F0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0AA261D4-D633-4F8E-92A0-1241D013F6C0}" type="sibTrans" cxnId="{C501A63C-26A2-47FD-A3F0-64557423D7F0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B8BC758D-D631-4509-BC74-0E7AF7A5DFA7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8"/>
            </a:rPr>
            <a:t>День памяти А. С. Пушкина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F3B69438-BDFC-4171-B298-2CE90E719FDA}" type="parTrans" cxnId="{7E36CD18-8C4A-4D13-B56A-A831769145B8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FB8F17D2-F7AD-4C21-9123-54D015E40543}" type="sibTrans" cxnId="{7E36CD18-8C4A-4D13-B56A-A831769145B8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B4A7D009-2F1C-4A30-9276-E0464EE81A7F}">
      <dgm:prSet custT="1"/>
      <dgm:spPr/>
      <dgm:t>
        <a:bodyPr/>
        <a:lstStyle/>
        <a:p>
          <a:pPr rtl="0"/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9"/>
            </a:rPr>
            <a:t>«Псков литературный»: к юбилею Александра Павлова (</a:t>
          </a:r>
          <a:r>
            <a:rPr lang="ru-RU" sz="2400" b="0" baseline="0" dirty="0" err="1" smtClean="0">
              <a:solidFill>
                <a:schemeClr val="accent2"/>
              </a:solidFill>
              <a:hlinkClick xmlns:r="http://schemas.openxmlformats.org/officeDocument/2006/relationships" r:id="rId9"/>
            </a:rPr>
            <a:t>Себежанина</a:t>
          </a:r>
          <a:r>
            <a:rPr lang="ru-RU" sz="2400" b="0" baseline="0" dirty="0" smtClean="0">
              <a:solidFill>
                <a:schemeClr val="accent2"/>
              </a:solidFill>
              <a:hlinkClick xmlns:r="http://schemas.openxmlformats.org/officeDocument/2006/relationships" r:id="rId9"/>
            </a:rPr>
            <a:t>)</a:t>
          </a:r>
          <a:endParaRPr lang="ru-RU" sz="2400" b="0" baseline="0" dirty="0">
            <a:solidFill>
              <a:schemeClr val="accent2"/>
            </a:solidFill>
          </a:endParaRPr>
        </a:p>
      </dgm:t>
    </dgm:pt>
    <dgm:pt modelId="{13DC75BB-951F-4957-ACE2-360E5AE3FBF0}" type="parTrans" cxnId="{94E21111-18A0-48CC-BDE3-51D8B8A54D28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C6BFF38F-64A6-4684-BBDB-35E0B943B83D}" type="sibTrans" cxnId="{94E21111-18A0-48CC-BDE3-51D8B8A54D28}">
      <dgm:prSet/>
      <dgm:spPr/>
      <dgm:t>
        <a:bodyPr/>
        <a:lstStyle/>
        <a:p>
          <a:endParaRPr lang="ru-RU">
            <a:solidFill>
              <a:schemeClr val="accent2"/>
            </a:solidFill>
          </a:endParaRPr>
        </a:p>
      </dgm:t>
    </dgm:pt>
    <dgm:pt modelId="{60D034FD-AC67-4C6C-B6D6-87ADB831B306}" type="pres">
      <dgm:prSet presAssocID="{95E416CD-C86F-4BB1-9E15-83D4E2ECB0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2D66ED-54ED-4DCE-B85C-1CA92A3A3948}" type="pres">
      <dgm:prSet presAssocID="{5B1551AB-4382-46EE-96AD-00CB6B4DF669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C1E04-498B-4273-8B9A-F86665E1CC83}" type="pres">
      <dgm:prSet presAssocID="{A4AD56EC-FB47-4616-92D3-E8F7BAA59210}" presName="spacer" presStyleCnt="0"/>
      <dgm:spPr/>
    </dgm:pt>
    <dgm:pt modelId="{98D7B346-3F1C-445A-A339-69EF191EE046}" type="pres">
      <dgm:prSet presAssocID="{B9AD6F5B-9336-49FA-AFF1-21F02C9C7EDA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3C099-6338-469B-8CF0-1BF6AED4876B}" type="pres">
      <dgm:prSet presAssocID="{A156DC4B-C60D-4B2E-BC98-132DB2297B2D}" presName="spacer" presStyleCnt="0"/>
      <dgm:spPr/>
    </dgm:pt>
    <dgm:pt modelId="{2559A05B-64AB-40C3-B8E0-2993903DD181}" type="pres">
      <dgm:prSet presAssocID="{EB317D56-7764-4D54-94E4-52D6309E153F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9D62C-6ADF-484B-B2EF-8D6D093D1C26}" type="pres">
      <dgm:prSet presAssocID="{9D303E93-1A9E-4E8C-AC3A-2EFAA5C66433}" presName="spacer" presStyleCnt="0"/>
      <dgm:spPr/>
    </dgm:pt>
    <dgm:pt modelId="{522C7D20-559E-4C9C-A9B0-0D658F8F7563}" type="pres">
      <dgm:prSet presAssocID="{823F9C64-DFC3-493B-AD80-1F086B420DD3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D4C7A-D70D-4175-A264-0AA9DB5E0D88}" type="pres">
      <dgm:prSet presAssocID="{F1289BBA-BBB0-43CA-A781-DFD97591A0FA}" presName="spacer" presStyleCnt="0"/>
      <dgm:spPr/>
    </dgm:pt>
    <dgm:pt modelId="{B646C78C-86E0-4745-86DE-FA4EA5DDCCD2}" type="pres">
      <dgm:prSet presAssocID="{586DB587-DDF0-4CAB-AA8B-4502F9054153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84654-59F0-45D1-8AA7-812317D2A9B4}" type="pres">
      <dgm:prSet presAssocID="{E7BEE08B-38F7-4E94-AA0F-074125C9DFC6}" presName="spacer" presStyleCnt="0"/>
      <dgm:spPr/>
    </dgm:pt>
    <dgm:pt modelId="{2BECA16D-5190-42F4-88E1-6DC51398D653}" type="pres">
      <dgm:prSet presAssocID="{DFC40433-A713-421F-889A-A0B547EC2086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50501-CA33-49E0-892D-DA70B8F2571D}" type="pres">
      <dgm:prSet presAssocID="{F1300C5E-A682-4FD8-ACE4-45FC9E94542B}" presName="spacer" presStyleCnt="0"/>
      <dgm:spPr/>
    </dgm:pt>
    <dgm:pt modelId="{AE56F068-F857-413E-99C6-E1235F69766B}" type="pres">
      <dgm:prSet presAssocID="{53409ED7-9DDE-4178-A162-B32076210E5A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CCC5A-E5E5-4A72-9742-B95CD3F101D2}" type="pres">
      <dgm:prSet presAssocID="{6D887A2E-BA15-4237-8A4F-D5A4A9264393}" presName="spacer" presStyleCnt="0"/>
      <dgm:spPr/>
    </dgm:pt>
    <dgm:pt modelId="{44FA955C-1319-4B1B-A9BA-994DB053E3C3}" type="pres">
      <dgm:prSet presAssocID="{933CF1AA-06C1-43EA-97B6-7C72DB76E719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DF948-13EE-4E81-B63B-A7BFBB901F2F}" type="pres">
      <dgm:prSet presAssocID="{164653F9-623E-4951-82B6-EF86248BEBD6}" presName="spacer" presStyleCnt="0"/>
      <dgm:spPr/>
    </dgm:pt>
    <dgm:pt modelId="{866910A1-D3D0-4CB3-97B3-ADF92E7F9623}" type="pres">
      <dgm:prSet presAssocID="{73B03952-65D5-448F-88E5-358ECC93710D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BF8F-8196-4354-9E92-46CD359FD355}" type="pres">
      <dgm:prSet presAssocID="{0AA261D4-D633-4F8E-92A0-1241D013F6C0}" presName="spacer" presStyleCnt="0"/>
      <dgm:spPr/>
    </dgm:pt>
    <dgm:pt modelId="{71E0BBBB-F846-43DA-A5CE-240332B8376B}" type="pres">
      <dgm:prSet presAssocID="{B8BC758D-D631-4509-BC74-0E7AF7A5DFA7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B7B20-D838-4107-9BE1-76D1AFC5DBE0}" type="pres">
      <dgm:prSet presAssocID="{FB8F17D2-F7AD-4C21-9123-54D015E40543}" presName="spacer" presStyleCnt="0"/>
      <dgm:spPr/>
    </dgm:pt>
    <dgm:pt modelId="{A42F787B-D15E-4421-BA1D-5839E2D528D1}" type="pres">
      <dgm:prSet presAssocID="{B4A7D009-2F1C-4A30-9276-E0464EE81A7F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C3C0DA-EA71-4831-AC40-E1E861C3F63B}" srcId="{95E416CD-C86F-4BB1-9E15-83D4E2ECB02D}" destId="{933CF1AA-06C1-43EA-97B6-7C72DB76E719}" srcOrd="7" destOrd="0" parTransId="{B49C534B-A161-432B-85F6-AE5C150A9A36}" sibTransId="{164653F9-623E-4951-82B6-EF86248BEBD6}"/>
    <dgm:cxn modelId="{49D33DB6-8BAC-4C6D-9CFE-9AB4A9797EA0}" type="presOf" srcId="{586DB587-DDF0-4CAB-AA8B-4502F9054153}" destId="{B646C78C-86E0-4745-86DE-FA4EA5DDCCD2}" srcOrd="0" destOrd="0" presId="urn:microsoft.com/office/officeart/2005/8/layout/vList2"/>
    <dgm:cxn modelId="{3637E438-52DD-44EF-8C61-3A2222497E52}" srcId="{95E416CD-C86F-4BB1-9E15-83D4E2ECB02D}" destId="{53409ED7-9DDE-4178-A162-B32076210E5A}" srcOrd="6" destOrd="0" parTransId="{E6D4FECB-DC15-40E8-A400-15104062FE98}" sibTransId="{6D887A2E-BA15-4237-8A4F-D5A4A9264393}"/>
    <dgm:cxn modelId="{D4DA669A-57A8-4A36-908C-BBDE316883EB}" type="presOf" srcId="{95E416CD-C86F-4BB1-9E15-83D4E2ECB02D}" destId="{60D034FD-AC67-4C6C-B6D6-87ADB831B306}" srcOrd="0" destOrd="0" presId="urn:microsoft.com/office/officeart/2005/8/layout/vList2"/>
    <dgm:cxn modelId="{C501A63C-26A2-47FD-A3F0-64557423D7F0}" srcId="{95E416CD-C86F-4BB1-9E15-83D4E2ECB02D}" destId="{73B03952-65D5-448F-88E5-358ECC93710D}" srcOrd="8" destOrd="0" parTransId="{F24B5C13-D2DC-486A-AB0D-484970276CB3}" sibTransId="{0AA261D4-D633-4F8E-92A0-1241D013F6C0}"/>
    <dgm:cxn modelId="{CE4C6ABF-CF2A-484F-BE21-5D8BD8E648F7}" type="presOf" srcId="{5B1551AB-4382-46EE-96AD-00CB6B4DF669}" destId="{AD2D66ED-54ED-4DCE-B85C-1CA92A3A3948}" srcOrd="0" destOrd="0" presId="urn:microsoft.com/office/officeart/2005/8/layout/vList2"/>
    <dgm:cxn modelId="{50EEC4A4-F59A-4B5B-B6F7-9E7A70D9EB55}" type="presOf" srcId="{B8BC758D-D631-4509-BC74-0E7AF7A5DFA7}" destId="{71E0BBBB-F846-43DA-A5CE-240332B8376B}" srcOrd="0" destOrd="0" presId="urn:microsoft.com/office/officeart/2005/8/layout/vList2"/>
    <dgm:cxn modelId="{B521D631-B391-43AD-B4E0-B12641F80679}" type="presOf" srcId="{DFC40433-A713-421F-889A-A0B547EC2086}" destId="{2BECA16D-5190-42F4-88E1-6DC51398D653}" srcOrd="0" destOrd="0" presId="urn:microsoft.com/office/officeart/2005/8/layout/vList2"/>
    <dgm:cxn modelId="{6FF9872F-5FDD-4117-A172-CC038F05B010}" srcId="{95E416CD-C86F-4BB1-9E15-83D4E2ECB02D}" destId="{DFC40433-A713-421F-889A-A0B547EC2086}" srcOrd="5" destOrd="0" parTransId="{94F0C641-074F-409A-AF57-30C86DCE35E6}" sibTransId="{F1300C5E-A682-4FD8-ACE4-45FC9E94542B}"/>
    <dgm:cxn modelId="{7E36CD18-8C4A-4D13-B56A-A831769145B8}" srcId="{95E416CD-C86F-4BB1-9E15-83D4E2ECB02D}" destId="{B8BC758D-D631-4509-BC74-0E7AF7A5DFA7}" srcOrd="9" destOrd="0" parTransId="{F3B69438-BDFC-4171-B298-2CE90E719FDA}" sibTransId="{FB8F17D2-F7AD-4C21-9123-54D015E40543}"/>
    <dgm:cxn modelId="{770C21D7-FFF9-4D0D-BB67-F64C91038574}" srcId="{95E416CD-C86F-4BB1-9E15-83D4E2ECB02D}" destId="{5B1551AB-4382-46EE-96AD-00CB6B4DF669}" srcOrd="0" destOrd="0" parTransId="{C682169B-10B9-47FF-AC53-C1C4FFC14723}" sibTransId="{A4AD56EC-FB47-4616-92D3-E8F7BAA59210}"/>
    <dgm:cxn modelId="{9F9E3A4B-2BF8-4C93-B337-9C3E26024BB1}" type="presOf" srcId="{823F9C64-DFC3-493B-AD80-1F086B420DD3}" destId="{522C7D20-559E-4C9C-A9B0-0D658F8F7563}" srcOrd="0" destOrd="0" presId="urn:microsoft.com/office/officeart/2005/8/layout/vList2"/>
    <dgm:cxn modelId="{46642C31-F969-4E76-BF5A-C94CBD9ACEB2}" srcId="{95E416CD-C86F-4BB1-9E15-83D4E2ECB02D}" destId="{EB317D56-7764-4D54-94E4-52D6309E153F}" srcOrd="2" destOrd="0" parTransId="{670E3E89-38BF-4759-9E4C-481F064E9BC1}" sibTransId="{9D303E93-1A9E-4E8C-AC3A-2EFAA5C66433}"/>
    <dgm:cxn modelId="{B97698B9-1D32-41DE-9341-229A5DC200A1}" type="presOf" srcId="{73B03952-65D5-448F-88E5-358ECC93710D}" destId="{866910A1-D3D0-4CB3-97B3-ADF92E7F9623}" srcOrd="0" destOrd="0" presId="urn:microsoft.com/office/officeart/2005/8/layout/vList2"/>
    <dgm:cxn modelId="{3CED267C-AB56-46D5-AF89-3937583F52D5}" type="presOf" srcId="{B4A7D009-2F1C-4A30-9276-E0464EE81A7F}" destId="{A42F787B-D15E-4421-BA1D-5839E2D528D1}" srcOrd="0" destOrd="0" presId="urn:microsoft.com/office/officeart/2005/8/layout/vList2"/>
    <dgm:cxn modelId="{A4148374-53C3-48D6-844B-B2F71BCA55ED}" type="presOf" srcId="{EB317D56-7764-4D54-94E4-52D6309E153F}" destId="{2559A05B-64AB-40C3-B8E0-2993903DD181}" srcOrd="0" destOrd="0" presId="urn:microsoft.com/office/officeart/2005/8/layout/vList2"/>
    <dgm:cxn modelId="{FA7869D0-3BF5-4FDE-A8F5-9B263C9CCA1D}" type="presOf" srcId="{933CF1AA-06C1-43EA-97B6-7C72DB76E719}" destId="{44FA955C-1319-4B1B-A9BA-994DB053E3C3}" srcOrd="0" destOrd="0" presId="urn:microsoft.com/office/officeart/2005/8/layout/vList2"/>
    <dgm:cxn modelId="{A594B055-CB49-4024-A968-D1F754582F8E}" srcId="{95E416CD-C86F-4BB1-9E15-83D4E2ECB02D}" destId="{586DB587-DDF0-4CAB-AA8B-4502F9054153}" srcOrd="4" destOrd="0" parTransId="{C814F238-7605-4E70-AA00-14C36393BC90}" sibTransId="{E7BEE08B-38F7-4E94-AA0F-074125C9DFC6}"/>
    <dgm:cxn modelId="{D07D86F9-2E58-4872-935D-E093FDDBFAA4}" srcId="{95E416CD-C86F-4BB1-9E15-83D4E2ECB02D}" destId="{B9AD6F5B-9336-49FA-AFF1-21F02C9C7EDA}" srcOrd="1" destOrd="0" parTransId="{7A921709-EF58-4F74-A647-EA4506C89B11}" sibTransId="{A156DC4B-C60D-4B2E-BC98-132DB2297B2D}"/>
    <dgm:cxn modelId="{2BBDFFA5-F399-4DDA-885A-6B8E4B71DF54}" type="presOf" srcId="{53409ED7-9DDE-4178-A162-B32076210E5A}" destId="{AE56F068-F857-413E-99C6-E1235F69766B}" srcOrd="0" destOrd="0" presId="urn:microsoft.com/office/officeart/2005/8/layout/vList2"/>
    <dgm:cxn modelId="{9568FE8C-F354-4C1F-A23C-08E31D5B2DC2}" type="presOf" srcId="{B9AD6F5B-9336-49FA-AFF1-21F02C9C7EDA}" destId="{98D7B346-3F1C-445A-A339-69EF191EE046}" srcOrd="0" destOrd="0" presId="urn:microsoft.com/office/officeart/2005/8/layout/vList2"/>
    <dgm:cxn modelId="{EFCA9B16-AF7B-443B-A244-19068BE03312}" srcId="{95E416CD-C86F-4BB1-9E15-83D4E2ECB02D}" destId="{823F9C64-DFC3-493B-AD80-1F086B420DD3}" srcOrd="3" destOrd="0" parTransId="{1F3F17CA-613C-4CE5-B0A6-ACD766006083}" sibTransId="{F1289BBA-BBB0-43CA-A781-DFD97591A0FA}"/>
    <dgm:cxn modelId="{94E21111-18A0-48CC-BDE3-51D8B8A54D28}" srcId="{95E416CD-C86F-4BB1-9E15-83D4E2ECB02D}" destId="{B4A7D009-2F1C-4A30-9276-E0464EE81A7F}" srcOrd="10" destOrd="0" parTransId="{13DC75BB-951F-4957-ACE2-360E5AE3FBF0}" sibTransId="{C6BFF38F-64A6-4684-BBDB-35E0B943B83D}"/>
    <dgm:cxn modelId="{0FD90933-967D-4E43-9CF2-AF4EB461F062}" type="presParOf" srcId="{60D034FD-AC67-4C6C-B6D6-87ADB831B306}" destId="{AD2D66ED-54ED-4DCE-B85C-1CA92A3A3948}" srcOrd="0" destOrd="0" presId="urn:microsoft.com/office/officeart/2005/8/layout/vList2"/>
    <dgm:cxn modelId="{24E66603-A289-4DC7-8D75-E927DCE81283}" type="presParOf" srcId="{60D034FD-AC67-4C6C-B6D6-87ADB831B306}" destId="{AAEC1E04-498B-4273-8B9A-F86665E1CC83}" srcOrd="1" destOrd="0" presId="urn:microsoft.com/office/officeart/2005/8/layout/vList2"/>
    <dgm:cxn modelId="{88B83A08-E1DE-46A1-A3B3-A8B78C4D262E}" type="presParOf" srcId="{60D034FD-AC67-4C6C-B6D6-87ADB831B306}" destId="{98D7B346-3F1C-445A-A339-69EF191EE046}" srcOrd="2" destOrd="0" presId="urn:microsoft.com/office/officeart/2005/8/layout/vList2"/>
    <dgm:cxn modelId="{5DC27EC1-2F64-4C3D-9BAB-9C1EF91317BE}" type="presParOf" srcId="{60D034FD-AC67-4C6C-B6D6-87ADB831B306}" destId="{08E3C099-6338-469B-8CF0-1BF6AED4876B}" srcOrd="3" destOrd="0" presId="urn:microsoft.com/office/officeart/2005/8/layout/vList2"/>
    <dgm:cxn modelId="{DA93A9F3-5A84-44B2-8731-6B933D5E09B9}" type="presParOf" srcId="{60D034FD-AC67-4C6C-B6D6-87ADB831B306}" destId="{2559A05B-64AB-40C3-B8E0-2993903DD181}" srcOrd="4" destOrd="0" presId="urn:microsoft.com/office/officeart/2005/8/layout/vList2"/>
    <dgm:cxn modelId="{A367FFE1-F703-45FC-93C4-E01DAFFD0FFD}" type="presParOf" srcId="{60D034FD-AC67-4C6C-B6D6-87ADB831B306}" destId="{A419D62C-6ADF-484B-B2EF-8D6D093D1C26}" srcOrd="5" destOrd="0" presId="urn:microsoft.com/office/officeart/2005/8/layout/vList2"/>
    <dgm:cxn modelId="{A4874184-2E10-411F-8E50-A14B1D1565EA}" type="presParOf" srcId="{60D034FD-AC67-4C6C-B6D6-87ADB831B306}" destId="{522C7D20-559E-4C9C-A9B0-0D658F8F7563}" srcOrd="6" destOrd="0" presId="urn:microsoft.com/office/officeart/2005/8/layout/vList2"/>
    <dgm:cxn modelId="{EC36017B-C79D-4004-8A93-98A1FB5BEBC0}" type="presParOf" srcId="{60D034FD-AC67-4C6C-B6D6-87ADB831B306}" destId="{0BCD4C7A-D70D-4175-A264-0AA9DB5E0D88}" srcOrd="7" destOrd="0" presId="urn:microsoft.com/office/officeart/2005/8/layout/vList2"/>
    <dgm:cxn modelId="{6679B1B6-501F-452A-B756-F44399E6EF8F}" type="presParOf" srcId="{60D034FD-AC67-4C6C-B6D6-87ADB831B306}" destId="{B646C78C-86E0-4745-86DE-FA4EA5DDCCD2}" srcOrd="8" destOrd="0" presId="urn:microsoft.com/office/officeart/2005/8/layout/vList2"/>
    <dgm:cxn modelId="{B1DAD086-25C9-4BB1-A11B-039052DB82B6}" type="presParOf" srcId="{60D034FD-AC67-4C6C-B6D6-87ADB831B306}" destId="{14284654-59F0-45D1-8AA7-812317D2A9B4}" srcOrd="9" destOrd="0" presId="urn:microsoft.com/office/officeart/2005/8/layout/vList2"/>
    <dgm:cxn modelId="{319123FD-6F5A-4A37-9F15-A808CA426BCF}" type="presParOf" srcId="{60D034FD-AC67-4C6C-B6D6-87ADB831B306}" destId="{2BECA16D-5190-42F4-88E1-6DC51398D653}" srcOrd="10" destOrd="0" presId="urn:microsoft.com/office/officeart/2005/8/layout/vList2"/>
    <dgm:cxn modelId="{3CD3FAC8-E363-4A09-9CB6-16E6905FF09A}" type="presParOf" srcId="{60D034FD-AC67-4C6C-B6D6-87ADB831B306}" destId="{14D50501-CA33-49E0-892D-DA70B8F2571D}" srcOrd="11" destOrd="0" presId="urn:microsoft.com/office/officeart/2005/8/layout/vList2"/>
    <dgm:cxn modelId="{B816E8F8-C4BA-4E0B-9921-C854A2FC6181}" type="presParOf" srcId="{60D034FD-AC67-4C6C-B6D6-87ADB831B306}" destId="{AE56F068-F857-413E-99C6-E1235F69766B}" srcOrd="12" destOrd="0" presId="urn:microsoft.com/office/officeart/2005/8/layout/vList2"/>
    <dgm:cxn modelId="{BE824A21-C86F-49DF-AC03-C50125E58C54}" type="presParOf" srcId="{60D034FD-AC67-4C6C-B6D6-87ADB831B306}" destId="{E9ECCC5A-E5E5-4A72-9742-B95CD3F101D2}" srcOrd="13" destOrd="0" presId="urn:microsoft.com/office/officeart/2005/8/layout/vList2"/>
    <dgm:cxn modelId="{D33FD27A-40ED-4B6D-B689-A41260C4D312}" type="presParOf" srcId="{60D034FD-AC67-4C6C-B6D6-87ADB831B306}" destId="{44FA955C-1319-4B1B-A9BA-994DB053E3C3}" srcOrd="14" destOrd="0" presId="urn:microsoft.com/office/officeart/2005/8/layout/vList2"/>
    <dgm:cxn modelId="{F78FEAE9-EFB5-4185-9FDF-744D0F729BED}" type="presParOf" srcId="{60D034FD-AC67-4C6C-B6D6-87ADB831B306}" destId="{200DF948-13EE-4E81-B63B-A7BFBB901F2F}" srcOrd="15" destOrd="0" presId="urn:microsoft.com/office/officeart/2005/8/layout/vList2"/>
    <dgm:cxn modelId="{618A9584-B2D3-4B42-B420-4DE3B9C03EC8}" type="presParOf" srcId="{60D034FD-AC67-4C6C-B6D6-87ADB831B306}" destId="{866910A1-D3D0-4CB3-97B3-ADF92E7F9623}" srcOrd="16" destOrd="0" presId="urn:microsoft.com/office/officeart/2005/8/layout/vList2"/>
    <dgm:cxn modelId="{EBA77313-63E8-48EE-B8C9-60394083247B}" type="presParOf" srcId="{60D034FD-AC67-4C6C-B6D6-87ADB831B306}" destId="{DE5FBF8F-8196-4354-9E92-46CD359FD355}" srcOrd="17" destOrd="0" presId="urn:microsoft.com/office/officeart/2005/8/layout/vList2"/>
    <dgm:cxn modelId="{FEE09B63-6D49-417A-85FA-6D18A47BD118}" type="presParOf" srcId="{60D034FD-AC67-4C6C-B6D6-87ADB831B306}" destId="{71E0BBBB-F846-43DA-A5CE-240332B8376B}" srcOrd="18" destOrd="0" presId="urn:microsoft.com/office/officeart/2005/8/layout/vList2"/>
    <dgm:cxn modelId="{FA5EFB26-E01D-4CC1-A900-20D03B0BE223}" type="presParOf" srcId="{60D034FD-AC67-4C6C-B6D6-87ADB831B306}" destId="{278B7B20-D838-4107-9BE1-76D1AFC5DBE0}" srcOrd="19" destOrd="0" presId="urn:microsoft.com/office/officeart/2005/8/layout/vList2"/>
    <dgm:cxn modelId="{59D1C058-2EDE-4204-9EAF-F311E37AD9D6}" type="presParOf" srcId="{60D034FD-AC67-4C6C-B6D6-87ADB831B306}" destId="{A42F787B-D15E-4421-BA1D-5839E2D528D1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98AED4-C8A8-4435-BCD8-9ABD1C3F2351}" type="doc">
      <dgm:prSet loTypeId="urn:microsoft.com/office/officeart/2005/8/layout/lProcess3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CDE40B6-07CC-4F71-9C08-B2BBBB56CF4B}">
      <dgm:prSet custT="1"/>
      <dgm:spPr/>
      <dgm:t>
        <a:bodyPr/>
        <a:lstStyle/>
        <a:p>
          <a:pPr rtl="0"/>
          <a:r>
            <a:rPr lang="ru-RU" sz="3200" b="1" dirty="0" smtClean="0"/>
            <a:t>Опросы</a:t>
          </a:r>
          <a:endParaRPr lang="en-US" sz="3200" b="1" dirty="0"/>
        </a:p>
      </dgm:t>
    </dgm:pt>
    <dgm:pt modelId="{9F8399F1-222B-4560-93D2-0FB8C29C1F98}" type="parTrans" cxnId="{C436F02D-2BEA-41F1-9639-E4387A23DD38}">
      <dgm:prSet/>
      <dgm:spPr/>
      <dgm:t>
        <a:bodyPr/>
        <a:lstStyle/>
        <a:p>
          <a:endParaRPr lang="ru-RU" sz="3200" b="1"/>
        </a:p>
      </dgm:t>
    </dgm:pt>
    <dgm:pt modelId="{6CF9795E-6F28-43FA-92CB-926E6AEAA83A}" type="sibTrans" cxnId="{C436F02D-2BEA-41F1-9639-E4387A23DD38}">
      <dgm:prSet/>
      <dgm:spPr/>
      <dgm:t>
        <a:bodyPr/>
        <a:lstStyle/>
        <a:p>
          <a:endParaRPr lang="ru-RU" sz="3200" b="1"/>
        </a:p>
      </dgm:t>
    </dgm:pt>
    <dgm:pt modelId="{6CA5690E-72A2-43E3-BEE1-B2F55F91041B}">
      <dgm:prSet custT="1"/>
      <dgm:spPr/>
      <dgm:t>
        <a:bodyPr/>
        <a:lstStyle/>
        <a:p>
          <a:pPr rtl="0"/>
          <a:r>
            <a:rPr lang="en-US" sz="3200" b="1" dirty="0" smtClean="0"/>
            <a:t>Online</a:t>
          </a:r>
          <a:r>
            <a:rPr lang="ru-RU" sz="3200" b="1" dirty="0" smtClean="0"/>
            <a:t>-викторины</a:t>
          </a:r>
          <a:endParaRPr lang="ru-RU" sz="3200" b="1" dirty="0"/>
        </a:p>
      </dgm:t>
    </dgm:pt>
    <dgm:pt modelId="{67BEADDC-7F74-4EC3-B8D5-D0BFBE458F2C}" type="parTrans" cxnId="{88ACEC06-A79D-45B8-A468-EA43328B7B81}">
      <dgm:prSet/>
      <dgm:spPr/>
      <dgm:t>
        <a:bodyPr/>
        <a:lstStyle/>
        <a:p>
          <a:endParaRPr lang="ru-RU" sz="3200" b="1"/>
        </a:p>
      </dgm:t>
    </dgm:pt>
    <dgm:pt modelId="{BA3A1367-B1E9-4F82-9FFA-1A0CD3E6EB50}" type="sibTrans" cxnId="{88ACEC06-A79D-45B8-A468-EA43328B7B81}">
      <dgm:prSet/>
      <dgm:spPr/>
      <dgm:t>
        <a:bodyPr/>
        <a:lstStyle/>
        <a:p>
          <a:endParaRPr lang="ru-RU" sz="3200" b="1"/>
        </a:p>
      </dgm:t>
    </dgm:pt>
    <dgm:pt modelId="{AD1B3297-3CD8-40E1-8773-113DA2A8EBD6}">
      <dgm:prSet custT="1"/>
      <dgm:spPr/>
      <dgm:t>
        <a:bodyPr/>
        <a:lstStyle/>
        <a:p>
          <a:pPr rtl="0"/>
          <a:r>
            <a:rPr lang="ru-RU" sz="3200" b="1" dirty="0" smtClean="0"/>
            <a:t>Рейтинги книг</a:t>
          </a:r>
          <a:endParaRPr lang="ru-RU" sz="3200" b="1" dirty="0"/>
        </a:p>
      </dgm:t>
    </dgm:pt>
    <dgm:pt modelId="{7EB93FA6-180A-43FC-9F92-8104EC2F2884}" type="parTrans" cxnId="{0B0AE961-FB34-43AB-8E2E-A6ABCE345B7F}">
      <dgm:prSet/>
      <dgm:spPr/>
      <dgm:t>
        <a:bodyPr/>
        <a:lstStyle/>
        <a:p>
          <a:endParaRPr lang="ru-RU" sz="3200" b="1"/>
        </a:p>
      </dgm:t>
    </dgm:pt>
    <dgm:pt modelId="{8048E49B-4F6B-4511-AA98-12445E43E2C2}" type="sibTrans" cxnId="{0B0AE961-FB34-43AB-8E2E-A6ABCE345B7F}">
      <dgm:prSet/>
      <dgm:spPr/>
      <dgm:t>
        <a:bodyPr/>
        <a:lstStyle/>
        <a:p>
          <a:endParaRPr lang="ru-RU" sz="3200" b="1"/>
        </a:p>
      </dgm:t>
    </dgm:pt>
    <dgm:pt modelId="{FCB151EB-E0BF-402A-8D55-66B848C1A9D5}">
      <dgm:prSet custT="1"/>
      <dgm:spPr/>
      <dgm:t>
        <a:bodyPr/>
        <a:lstStyle/>
        <a:p>
          <a:pPr rtl="0"/>
          <a:r>
            <a:rPr lang="ru-RU" sz="3200" b="1" dirty="0" smtClean="0"/>
            <a:t>Голосования</a:t>
          </a:r>
          <a:endParaRPr lang="ru-RU" sz="3200" b="1" dirty="0"/>
        </a:p>
      </dgm:t>
    </dgm:pt>
    <dgm:pt modelId="{76C90E24-300C-482B-94B5-F70C008F5383}" type="parTrans" cxnId="{A7BA69E7-0AEB-4D79-AA42-417EF3C044AB}">
      <dgm:prSet/>
      <dgm:spPr/>
      <dgm:t>
        <a:bodyPr/>
        <a:lstStyle/>
        <a:p>
          <a:endParaRPr lang="ru-RU" sz="3200" b="1"/>
        </a:p>
      </dgm:t>
    </dgm:pt>
    <dgm:pt modelId="{46D28319-3CA5-4652-B69F-AFDD76D92983}" type="sibTrans" cxnId="{A7BA69E7-0AEB-4D79-AA42-417EF3C044AB}">
      <dgm:prSet/>
      <dgm:spPr/>
      <dgm:t>
        <a:bodyPr/>
        <a:lstStyle/>
        <a:p>
          <a:endParaRPr lang="ru-RU" sz="3200" b="1"/>
        </a:p>
      </dgm:t>
    </dgm:pt>
    <dgm:pt modelId="{9E8EE780-0B37-40C8-AB0F-835BE0055007}">
      <dgm:prSet custT="1"/>
      <dgm:spPr/>
      <dgm:t>
        <a:bodyPr/>
        <a:lstStyle/>
        <a:p>
          <a:pPr rtl="0"/>
          <a:r>
            <a:rPr lang="ru-RU" sz="3200" b="1" dirty="0" smtClean="0"/>
            <a:t>Сетевые акции, марафоны</a:t>
          </a:r>
          <a:endParaRPr lang="ru-RU" sz="3200" b="1" dirty="0"/>
        </a:p>
      </dgm:t>
    </dgm:pt>
    <dgm:pt modelId="{18C86A08-9EE9-4678-A327-C62291A104A8}" type="parTrans" cxnId="{43DB9712-D6BE-444D-AA97-42F5D26DD4FB}">
      <dgm:prSet/>
      <dgm:spPr/>
      <dgm:t>
        <a:bodyPr/>
        <a:lstStyle/>
        <a:p>
          <a:endParaRPr lang="ru-RU" sz="3200" b="1"/>
        </a:p>
      </dgm:t>
    </dgm:pt>
    <dgm:pt modelId="{D2613DA3-9151-4B3D-89AB-D66953B9D64C}" type="sibTrans" cxnId="{43DB9712-D6BE-444D-AA97-42F5D26DD4FB}">
      <dgm:prSet/>
      <dgm:spPr/>
      <dgm:t>
        <a:bodyPr/>
        <a:lstStyle/>
        <a:p>
          <a:endParaRPr lang="ru-RU" sz="3200" b="1"/>
        </a:p>
      </dgm:t>
    </dgm:pt>
    <dgm:pt modelId="{37082A7B-2A33-4C55-A992-DC0D447BD51B}">
      <dgm:prSet custT="1"/>
      <dgm:spPr/>
      <dgm:t>
        <a:bodyPr/>
        <a:lstStyle/>
        <a:p>
          <a:pPr rtl="0"/>
          <a:r>
            <a:rPr lang="ru-RU" sz="3200" b="1" dirty="0" err="1" smtClean="0"/>
            <a:t>Флешмобы</a:t>
          </a:r>
          <a:r>
            <a:rPr lang="ru-RU" sz="3200" b="1" dirty="0" smtClean="0"/>
            <a:t> в сети</a:t>
          </a:r>
          <a:endParaRPr lang="ru-RU" sz="3200" b="1" dirty="0"/>
        </a:p>
      </dgm:t>
    </dgm:pt>
    <dgm:pt modelId="{F1CD8702-DD00-411C-AD37-DB97285367AC}" type="parTrans" cxnId="{5F1C9AE2-B576-4224-8AF3-39B92E696DEC}">
      <dgm:prSet/>
      <dgm:spPr/>
      <dgm:t>
        <a:bodyPr/>
        <a:lstStyle/>
        <a:p>
          <a:endParaRPr lang="ru-RU" sz="3200" b="1"/>
        </a:p>
      </dgm:t>
    </dgm:pt>
    <dgm:pt modelId="{C6006E51-0CDA-4795-A448-D2730DEB4F15}" type="sibTrans" cxnId="{5F1C9AE2-B576-4224-8AF3-39B92E696DEC}">
      <dgm:prSet/>
      <dgm:spPr/>
      <dgm:t>
        <a:bodyPr/>
        <a:lstStyle/>
        <a:p>
          <a:endParaRPr lang="ru-RU" sz="3200" b="1"/>
        </a:p>
      </dgm:t>
    </dgm:pt>
    <dgm:pt modelId="{A3D239F9-2A43-42EC-9F6D-C1FD05C19EC1}" type="pres">
      <dgm:prSet presAssocID="{AA98AED4-C8A8-4435-BCD8-9ABD1C3F235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14D0189-CA10-4AEC-9114-7166E4D2C487}" type="pres">
      <dgm:prSet presAssocID="{2CDE40B6-07CC-4F71-9C08-B2BBBB56CF4B}" presName="horFlow" presStyleCnt="0"/>
      <dgm:spPr/>
    </dgm:pt>
    <dgm:pt modelId="{F0BC81C2-96F2-45FE-8933-18852098D5A8}" type="pres">
      <dgm:prSet presAssocID="{2CDE40B6-07CC-4F71-9C08-B2BBBB56CF4B}" presName="bigChev" presStyleLbl="node1" presStyleIdx="0" presStyleCnt="6" custScaleX="201530"/>
      <dgm:spPr/>
      <dgm:t>
        <a:bodyPr/>
        <a:lstStyle/>
        <a:p>
          <a:endParaRPr lang="ru-RU"/>
        </a:p>
      </dgm:t>
    </dgm:pt>
    <dgm:pt modelId="{23F94EB1-7427-46C4-92D1-ACFA7D644882}" type="pres">
      <dgm:prSet presAssocID="{2CDE40B6-07CC-4F71-9C08-B2BBBB56CF4B}" presName="vSp" presStyleCnt="0"/>
      <dgm:spPr/>
    </dgm:pt>
    <dgm:pt modelId="{2D0E5BED-846D-48D0-94B2-0B010F16151C}" type="pres">
      <dgm:prSet presAssocID="{6CA5690E-72A2-43E3-BEE1-B2F55F91041B}" presName="horFlow" presStyleCnt="0"/>
      <dgm:spPr/>
    </dgm:pt>
    <dgm:pt modelId="{06B703D3-7261-48F8-9C6D-8147E908D777}" type="pres">
      <dgm:prSet presAssocID="{6CA5690E-72A2-43E3-BEE1-B2F55F91041B}" presName="bigChev" presStyleLbl="node1" presStyleIdx="1" presStyleCnt="6" custScaleX="204595"/>
      <dgm:spPr/>
      <dgm:t>
        <a:bodyPr/>
        <a:lstStyle/>
        <a:p>
          <a:endParaRPr lang="ru-RU"/>
        </a:p>
      </dgm:t>
    </dgm:pt>
    <dgm:pt modelId="{06633C29-B1B3-4F12-9954-D9405CC53FAE}" type="pres">
      <dgm:prSet presAssocID="{6CA5690E-72A2-43E3-BEE1-B2F55F91041B}" presName="vSp" presStyleCnt="0"/>
      <dgm:spPr/>
    </dgm:pt>
    <dgm:pt modelId="{BE5820F0-B62D-4A1E-8F59-0B95075A7531}" type="pres">
      <dgm:prSet presAssocID="{AD1B3297-3CD8-40E1-8773-113DA2A8EBD6}" presName="horFlow" presStyleCnt="0"/>
      <dgm:spPr/>
    </dgm:pt>
    <dgm:pt modelId="{B7B61375-6151-492B-A502-896F49FB9860}" type="pres">
      <dgm:prSet presAssocID="{AD1B3297-3CD8-40E1-8773-113DA2A8EBD6}" presName="bigChev" presStyleLbl="node1" presStyleIdx="2" presStyleCnt="6" custScaleX="204595"/>
      <dgm:spPr/>
      <dgm:t>
        <a:bodyPr/>
        <a:lstStyle/>
        <a:p>
          <a:endParaRPr lang="ru-RU"/>
        </a:p>
      </dgm:t>
    </dgm:pt>
    <dgm:pt modelId="{0EC6BC7A-7C3E-4C64-9D1B-0A68DFC04C06}" type="pres">
      <dgm:prSet presAssocID="{AD1B3297-3CD8-40E1-8773-113DA2A8EBD6}" presName="vSp" presStyleCnt="0"/>
      <dgm:spPr/>
    </dgm:pt>
    <dgm:pt modelId="{F907EB50-B482-4F4E-BD93-78E722927E49}" type="pres">
      <dgm:prSet presAssocID="{FCB151EB-E0BF-402A-8D55-66B848C1A9D5}" presName="horFlow" presStyleCnt="0"/>
      <dgm:spPr/>
    </dgm:pt>
    <dgm:pt modelId="{BE2690BC-3FBB-402B-8D19-B035ECE26524}" type="pres">
      <dgm:prSet presAssocID="{FCB151EB-E0BF-402A-8D55-66B848C1A9D5}" presName="bigChev" presStyleLbl="node1" presStyleIdx="3" presStyleCnt="6" custScaleX="204595"/>
      <dgm:spPr/>
      <dgm:t>
        <a:bodyPr/>
        <a:lstStyle/>
        <a:p>
          <a:endParaRPr lang="ru-RU"/>
        </a:p>
      </dgm:t>
    </dgm:pt>
    <dgm:pt modelId="{32346479-F172-4134-BCF6-E06FB61B3B78}" type="pres">
      <dgm:prSet presAssocID="{FCB151EB-E0BF-402A-8D55-66B848C1A9D5}" presName="vSp" presStyleCnt="0"/>
      <dgm:spPr/>
    </dgm:pt>
    <dgm:pt modelId="{A32069FF-F873-4ACD-BBFB-3CCB40FCD1B5}" type="pres">
      <dgm:prSet presAssocID="{9E8EE780-0B37-40C8-AB0F-835BE0055007}" presName="horFlow" presStyleCnt="0"/>
      <dgm:spPr/>
    </dgm:pt>
    <dgm:pt modelId="{05F5C7F6-15D6-42A0-9F24-F80B1FF901C6}" type="pres">
      <dgm:prSet presAssocID="{9E8EE780-0B37-40C8-AB0F-835BE0055007}" presName="bigChev" presStyleLbl="node1" presStyleIdx="4" presStyleCnt="6" custScaleX="204595"/>
      <dgm:spPr/>
      <dgm:t>
        <a:bodyPr/>
        <a:lstStyle/>
        <a:p>
          <a:endParaRPr lang="ru-RU"/>
        </a:p>
      </dgm:t>
    </dgm:pt>
    <dgm:pt modelId="{00588442-4848-4180-8900-91BF19B5F6BB}" type="pres">
      <dgm:prSet presAssocID="{9E8EE780-0B37-40C8-AB0F-835BE0055007}" presName="vSp" presStyleCnt="0"/>
      <dgm:spPr/>
    </dgm:pt>
    <dgm:pt modelId="{552CCE44-186B-4100-A6E4-D502AD9042B6}" type="pres">
      <dgm:prSet presAssocID="{37082A7B-2A33-4C55-A992-DC0D447BD51B}" presName="horFlow" presStyleCnt="0"/>
      <dgm:spPr/>
    </dgm:pt>
    <dgm:pt modelId="{BF79F4D2-465B-4709-9B24-708ABA560216}" type="pres">
      <dgm:prSet presAssocID="{37082A7B-2A33-4C55-A992-DC0D447BD51B}" presName="bigChev" presStyleLbl="node1" presStyleIdx="5" presStyleCnt="6" custScaleX="204595"/>
      <dgm:spPr/>
      <dgm:t>
        <a:bodyPr/>
        <a:lstStyle/>
        <a:p>
          <a:endParaRPr lang="ru-RU"/>
        </a:p>
      </dgm:t>
    </dgm:pt>
  </dgm:ptLst>
  <dgm:cxnLst>
    <dgm:cxn modelId="{5F1C9AE2-B576-4224-8AF3-39B92E696DEC}" srcId="{AA98AED4-C8A8-4435-BCD8-9ABD1C3F2351}" destId="{37082A7B-2A33-4C55-A992-DC0D447BD51B}" srcOrd="5" destOrd="0" parTransId="{F1CD8702-DD00-411C-AD37-DB97285367AC}" sibTransId="{C6006E51-0CDA-4795-A448-D2730DEB4F15}"/>
    <dgm:cxn modelId="{C6B148A5-DDC5-45DA-B10D-BE0A28E2A4E7}" type="presOf" srcId="{FCB151EB-E0BF-402A-8D55-66B848C1A9D5}" destId="{BE2690BC-3FBB-402B-8D19-B035ECE26524}" srcOrd="0" destOrd="0" presId="urn:microsoft.com/office/officeart/2005/8/layout/lProcess3"/>
    <dgm:cxn modelId="{20F45337-8135-4196-A54D-F02410E7B9FD}" type="presOf" srcId="{2CDE40B6-07CC-4F71-9C08-B2BBBB56CF4B}" destId="{F0BC81C2-96F2-45FE-8933-18852098D5A8}" srcOrd="0" destOrd="0" presId="urn:microsoft.com/office/officeart/2005/8/layout/lProcess3"/>
    <dgm:cxn modelId="{C4E83C4F-E12D-4B72-A4CF-A076AB998188}" type="presOf" srcId="{37082A7B-2A33-4C55-A992-DC0D447BD51B}" destId="{BF79F4D2-465B-4709-9B24-708ABA560216}" srcOrd="0" destOrd="0" presId="urn:microsoft.com/office/officeart/2005/8/layout/lProcess3"/>
    <dgm:cxn modelId="{43DB9712-D6BE-444D-AA97-42F5D26DD4FB}" srcId="{AA98AED4-C8A8-4435-BCD8-9ABD1C3F2351}" destId="{9E8EE780-0B37-40C8-AB0F-835BE0055007}" srcOrd="4" destOrd="0" parTransId="{18C86A08-9EE9-4678-A327-C62291A104A8}" sibTransId="{D2613DA3-9151-4B3D-89AB-D66953B9D64C}"/>
    <dgm:cxn modelId="{0B0AE961-FB34-43AB-8E2E-A6ABCE345B7F}" srcId="{AA98AED4-C8A8-4435-BCD8-9ABD1C3F2351}" destId="{AD1B3297-3CD8-40E1-8773-113DA2A8EBD6}" srcOrd="2" destOrd="0" parTransId="{7EB93FA6-180A-43FC-9F92-8104EC2F2884}" sibTransId="{8048E49B-4F6B-4511-AA98-12445E43E2C2}"/>
    <dgm:cxn modelId="{CF24DE7A-8000-4EE9-B0A3-4CEDF7AB4DBF}" type="presOf" srcId="{AD1B3297-3CD8-40E1-8773-113DA2A8EBD6}" destId="{B7B61375-6151-492B-A502-896F49FB9860}" srcOrd="0" destOrd="0" presId="urn:microsoft.com/office/officeart/2005/8/layout/lProcess3"/>
    <dgm:cxn modelId="{C436F02D-2BEA-41F1-9639-E4387A23DD38}" srcId="{AA98AED4-C8A8-4435-BCD8-9ABD1C3F2351}" destId="{2CDE40B6-07CC-4F71-9C08-B2BBBB56CF4B}" srcOrd="0" destOrd="0" parTransId="{9F8399F1-222B-4560-93D2-0FB8C29C1F98}" sibTransId="{6CF9795E-6F28-43FA-92CB-926E6AEAA83A}"/>
    <dgm:cxn modelId="{2CCDFA63-0A67-4078-B2BC-B724B8444273}" type="presOf" srcId="{6CA5690E-72A2-43E3-BEE1-B2F55F91041B}" destId="{06B703D3-7261-48F8-9C6D-8147E908D777}" srcOrd="0" destOrd="0" presId="urn:microsoft.com/office/officeart/2005/8/layout/lProcess3"/>
    <dgm:cxn modelId="{A7BA69E7-0AEB-4D79-AA42-417EF3C044AB}" srcId="{AA98AED4-C8A8-4435-BCD8-9ABD1C3F2351}" destId="{FCB151EB-E0BF-402A-8D55-66B848C1A9D5}" srcOrd="3" destOrd="0" parTransId="{76C90E24-300C-482B-94B5-F70C008F5383}" sibTransId="{46D28319-3CA5-4652-B69F-AFDD76D92983}"/>
    <dgm:cxn modelId="{141BA8CD-2CC1-48DA-AF8F-062E02CE311A}" type="presOf" srcId="{AA98AED4-C8A8-4435-BCD8-9ABD1C3F2351}" destId="{A3D239F9-2A43-42EC-9F6D-C1FD05C19EC1}" srcOrd="0" destOrd="0" presId="urn:microsoft.com/office/officeart/2005/8/layout/lProcess3"/>
    <dgm:cxn modelId="{ADC9698A-E4FA-464F-A573-6DF239831129}" type="presOf" srcId="{9E8EE780-0B37-40C8-AB0F-835BE0055007}" destId="{05F5C7F6-15D6-42A0-9F24-F80B1FF901C6}" srcOrd="0" destOrd="0" presId="urn:microsoft.com/office/officeart/2005/8/layout/lProcess3"/>
    <dgm:cxn modelId="{88ACEC06-A79D-45B8-A468-EA43328B7B81}" srcId="{AA98AED4-C8A8-4435-BCD8-9ABD1C3F2351}" destId="{6CA5690E-72A2-43E3-BEE1-B2F55F91041B}" srcOrd="1" destOrd="0" parTransId="{67BEADDC-7F74-4EC3-B8D5-D0BFBE458F2C}" sibTransId="{BA3A1367-B1E9-4F82-9FFA-1A0CD3E6EB50}"/>
    <dgm:cxn modelId="{E4AE3457-8BFF-4649-86B1-F451CF253596}" type="presParOf" srcId="{A3D239F9-2A43-42EC-9F6D-C1FD05C19EC1}" destId="{B14D0189-CA10-4AEC-9114-7166E4D2C487}" srcOrd="0" destOrd="0" presId="urn:microsoft.com/office/officeart/2005/8/layout/lProcess3"/>
    <dgm:cxn modelId="{F67F4FC9-F360-4627-A649-24B13552EB00}" type="presParOf" srcId="{B14D0189-CA10-4AEC-9114-7166E4D2C487}" destId="{F0BC81C2-96F2-45FE-8933-18852098D5A8}" srcOrd="0" destOrd="0" presId="urn:microsoft.com/office/officeart/2005/8/layout/lProcess3"/>
    <dgm:cxn modelId="{889668D8-4A63-467B-A63D-9D6774F4B084}" type="presParOf" srcId="{A3D239F9-2A43-42EC-9F6D-C1FD05C19EC1}" destId="{23F94EB1-7427-46C4-92D1-ACFA7D644882}" srcOrd="1" destOrd="0" presId="urn:microsoft.com/office/officeart/2005/8/layout/lProcess3"/>
    <dgm:cxn modelId="{949020B8-13B9-41A0-8BAE-33B9617B0D52}" type="presParOf" srcId="{A3D239F9-2A43-42EC-9F6D-C1FD05C19EC1}" destId="{2D0E5BED-846D-48D0-94B2-0B010F16151C}" srcOrd="2" destOrd="0" presId="urn:microsoft.com/office/officeart/2005/8/layout/lProcess3"/>
    <dgm:cxn modelId="{168A5828-26D6-46B8-B1C6-92153C5B6405}" type="presParOf" srcId="{2D0E5BED-846D-48D0-94B2-0B010F16151C}" destId="{06B703D3-7261-48F8-9C6D-8147E908D777}" srcOrd="0" destOrd="0" presId="urn:microsoft.com/office/officeart/2005/8/layout/lProcess3"/>
    <dgm:cxn modelId="{D06DCBB8-532B-4B8D-AF5A-F6E9AA521892}" type="presParOf" srcId="{A3D239F9-2A43-42EC-9F6D-C1FD05C19EC1}" destId="{06633C29-B1B3-4F12-9954-D9405CC53FAE}" srcOrd="3" destOrd="0" presId="urn:microsoft.com/office/officeart/2005/8/layout/lProcess3"/>
    <dgm:cxn modelId="{7599019D-BC4B-472B-ADB9-7A304E3C1380}" type="presParOf" srcId="{A3D239F9-2A43-42EC-9F6D-C1FD05C19EC1}" destId="{BE5820F0-B62D-4A1E-8F59-0B95075A7531}" srcOrd="4" destOrd="0" presId="urn:microsoft.com/office/officeart/2005/8/layout/lProcess3"/>
    <dgm:cxn modelId="{846C7D10-1BAE-4F4B-8FC9-3EA256F75126}" type="presParOf" srcId="{BE5820F0-B62D-4A1E-8F59-0B95075A7531}" destId="{B7B61375-6151-492B-A502-896F49FB9860}" srcOrd="0" destOrd="0" presId="urn:microsoft.com/office/officeart/2005/8/layout/lProcess3"/>
    <dgm:cxn modelId="{72F242AC-6B65-4964-94EE-1D06DBB3A591}" type="presParOf" srcId="{A3D239F9-2A43-42EC-9F6D-C1FD05C19EC1}" destId="{0EC6BC7A-7C3E-4C64-9D1B-0A68DFC04C06}" srcOrd="5" destOrd="0" presId="urn:microsoft.com/office/officeart/2005/8/layout/lProcess3"/>
    <dgm:cxn modelId="{67C4BEB4-FDDD-4F87-9346-F303416AE49A}" type="presParOf" srcId="{A3D239F9-2A43-42EC-9F6D-C1FD05C19EC1}" destId="{F907EB50-B482-4F4E-BD93-78E722927E49}" srcOrd="6" destOrd="0" presId="urn:microsoft.com/office/officeart/2005/8/layout/lProcess3"/>
    <dgm:cxn modelId="{26968ADB-2871-4FB9-B20F-396C06748F1C}" type="presParOf" srcId="{F907EB50-B482-4F4E-BD93-78E722927E49}" destId="{BE2690BC-3FBB-402B-8D19-B035ECE26524}" srcOrd="0" destOrd="0" presId="urn:microsoft.com/office/officeart/2005/8/layout/lProcess3"/>
    <dgm:cxn modelId="{29B10C25-2ACE-449B-8F24-25D6CF37D4DE}" type="presParOf" srcId="{A3D239F9-2A43-42EC-9F6D-C1FD05C19EC1}" destId="{32346479-F172-4134-BCF6-E06FB61B3B78}" srcOrd="7" destOrd="0" presId="urn:microsoft.com/office/officeart/2005/8/layout/lProcess3"/>
    <dgm:cxn modelId="{367ADE47-1628-49A3-8DAF-EEFD7AE6BB6A}" type="presParOf" srcId="{A3D239F9-2A43-42EC-9F6D-C1FD05C19EC1}" destId="{A32069FF-F873-4ACD-BBFB-3CCB40FCD1B5}" srcOrd="8" destOrd="0" presId="urn:microsoft.com/office/officeart/2005/8/layout/lProcess3"/>
    <dgm:cxn modelId="{EB7BBE61-107F-45E4-A244-2DF1B0F66B2E}" type="presParOf" srcId="{A32069FF-F873-4ACD-BBFB-3CCB40FCD1B5}" destId="{05F5C7F6-15D6-42A0-9F24-F80B1FF901C6}" srcOrd="0" destOrd="0" presId="urn:microsoft.com/office/officeart/2005/8/layout/lProcess3"/>
    <dgm:cxn modelId="{23B56CF1-9140-4452-B30F-90CF0FD87C04}" type="presParOf" srcId="{A3D239F9-2A43-42EC-9F6D-C1FD05C19EC1}" destId="{00588442-4848-4180-8900-91BF19B5F6BB}" srcOrd="9" destOrd="0" presId="urn:microsoft.com/office/officeart/2005/8/layout/lProcess3"/>
    <dgm:cxn modelId="{BC720928-3B9B-4285-83E6-1C431B6CF9FB}" type="presParOf" srcId="{A3D239F9-2A43-42EC-9F6D-C1FD05C19EC1}" destId="{552CCE44-186B-4100-A6E4-D502AD9042B6}" srcOrd="10" destOrd="0" presId="urn:microsoft.com/office/officeart/2005/8/layout/lProcess3"/>
    <dgm:cxn modelId="{FC1EF4E3-4AEA-4B6E-BED1-6338E21D9A50}" type="presParOf" srcId="{552CCE44-186B-4100-A6E4-D502AD9042B6}" destId="{BF79F4D2-465B-4709-9B24-708ABA560216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8DDB2-4F7F-4ECB-989E-00F814B2827A}">
      <dsp:nvSpPr>
        <dsp:cNvPr id="0" name=""/>
        <dsp:cNvSpPr/>
      </dsp:nvSpPr>
      <dsp:spPr>
        <a:xfrm>
          <a:off x="-233487" y="552361"/>
          <a:ext cx="4805261" cy="480526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3D30B-B54B-4870-9509-D19E85F011E3}">
      <dsp:nvSpPr>
        <dsp:cNvPr id="0" name=""/>
        <dsp:cNvSpPr/>
      </dsp:nvSpPr>
      <dsp:spPr>
        <a:xfrm>
          <a:off x="2110775" y="365384"/>
          <a:ext cx="5606138" cy="48052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Offline (</a:t>
          </a:r>
          <a:r>
            <a:rPr lang="ru-RU" sz="3200" b="1" kern="1200" dirty="0" smtClean="0"/>
            <a:t>«вне сети» – </a:t>
          </a:r>
          <a:r>
            <a:rPr lang="ru-RU" sz="3200" b="1" kern="1200" dirty="0" err="1" smtClean="0"/>
            <a:t>деятельностные</a:t>
          </a:r>
          <a:r>
            <a:rPr lang="ru-RU" sz="3200" b="1" kern="1200" dirty="0" smtClean="0"/>
            <a:t>)</a:t>
          </a:r>
          <a:endParaRPr lang="ru-RU" sz="3200" b="1" kern="1200" dirty="0"/>
        </a:p>
      </dsp:txBody>
      <dsp:txXfrm>
        <a:off x="2110775" y="365384"/>
        <a:ext cx="5606138" cy="1441581"/>
      </dsp:txXfrm>
    </dsp:sp>
    <dsp:sp modelId="{2C190A65-7DE4-4CE8-BD82-65C626A1A0D0}">
      <dsp:nvSpPr>
        <dsp:cNvPr id="0" name=""/>
        <dsp:cNvSpPr/>
      </dsp:nvSpPr>
      <dsp:spPr>
        <a:xfrm>
          <a:off x="840922" y="1624273"/>
          <a:ext cx="3123416" cy="312341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DC1A7-A5CE-4F9A-951A-94FCFC95B271}">
      <dsp:nvSpPr>
        <dsp:cNvPr id="0" name=""/>
        <dsp:cNvSpPr/>
      </dsp:nvSpPr>
      <dsp:spPr>
        <a:xfrm>
          <a:off x="1918708" y="2090490"/>
          <a:ext cx="5606138" cy="15683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Online</a:t>
          </a:r>
          <a:r>
            <a:rPr lang="ru-RU" sz="3200" b="1" kern="1200" dirty="0" smtClean="0"/>
            <a:t> («в сети» – информационные)</a:t>
          </a:r>
          <a:endParaRPr lang="ru-RU" sz="3200" b="1" kern="1200" dirty="0"/>
        </a:p>
      </dsp:txBody>
      <dsp:txXfrm>
        <a:off x="1918708" y="2090490"/>
        <a:ext cx="5606138" cy="723858"/>
      </dsp:txXfrm>
    </dsp:sp>
    <dsp:sp modelId="{4BE12D0D-62B0-423F-A3B5-48A41AC85E38}">
      <dsp:nvSpPr>
        <dsp:cNvPr id="0" name=""/>
        <dsp:cNvSpPr/>
      </dsp:nvSpPr>
      <dsp:spPr>
        <a:xfrm>
          <a:off x="1681842" y="3065850"/>
          <a:ext cx="1441576" cy="144157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EBA14-C507-412F-9020-EA40BDAC5DFB}">
      <dsp:nvSpPr>
        <dsp:cNvPr id="0" name=""/>
        <dsp:cNvSpPr/>
      </dsp:nvSpPr>
      <dsp:spPr>
        <a:xfrm>
          <a:off x="2344270" y="3532777"/>
          <a:ext cx="5606138" cy="14415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Интерактивные </a:t>
          </a:r>
          <a:endParaRPr lang="ru-RU" sz="3200" b="1" kern="1200" dirty="0"/>
        </a:p>
      </dsp:txBody>
      <dsp:txXfrm>
        <a:off x="2344270" y="3532777"/>
        <a:ext cx="5606138" cy="1441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6C931-E269-4D99-A925-2085D4EFDB49}">
      <dsp:nvSpPr>
        <dsp:cNvPr id="0" name=""/>
        <dsp:cNvSpPr/>
      </dsp:nvSpPr>
      <dsp:spPr>
        <a:xfrm>
          <a:off x="41285" y="0"/>
          <a:ext cx="6001643" cy="6001643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E4C21-28BD-4F4D-919D-2E227BEB92B3}">
      <dsp:nvSpPr>
        <dsp:cNvPr id="0" name=""/>
        <dsp:cNvSpPr/>
      </dsp:nvSpPr>
      <dsp:spPr>
        <a:xfrm>
          <a:off x="3042106" y="600750"/>
          <a:ext cx="3901067" cy="85335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</a:rPr>
            <a:t>Литературные клубы</a:t>
          </a:r>
          <a:endParaRPr lang="ru-RU" sz="2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83764" y="642408"/>
        <a:ext cx="3817751" cy="770042"/>
      </dsp:txXfrm>
    </dsp:sp>
    <dsp:sp modelId="{E9AF634C-0D20-40F7-A04B-751E992EB924}">
      <dsp:nvSpPr>
        <dsp:cNvPr id="0" name=""/>
        <dsp:cNvSpPr/>
      </dsp:nvSpPr>
      <dsp:spPr>
        <a:xfrm>
          <a:off x="3042106" y="1560778"/>
          <a:ext cx="3901067" cy="85335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6">
                  <a:lumMod val="50000"/>
                </a:schemeClr>
              </a:solidFill>
            </a:rPr>
            <a:t>Литературно-художественные программы</a:t>
          </a:r>
          <a:endParaRPr lang="ru-RU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83764" y="1602436"/>
        <a:ext cx="3817751" cy="770042"/>
      </dsp:txXfrm>
    </dsp:sp>
    <dsp:sp modelId="{D20DE478-B723-4270-A05A-CB8B63EDCFEE}">
      <dsp:nvSpPr>
        <dsp:cNvPr id="0" name=""/>
        <dsp:cNvSpPr/>
      </dsp:nvSpPr>
      <dsp:spPr>
        <a:xfrm>
          <a:off x="3042106" y="2520807"/>
          <a:ext cx="3901067" cy="85335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6">
                  <a:lumMod val="50000"/>
                </a:schemeClr>
              </a:solidFill>
            </a:rPr>
            <a:t>Краеведческие программы</a:t>
          </a:r>
          <a:endParaRPr lang="ru-RU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83764" y="2562465"/>
        <a:ext cx="3817751" cy="770042"/>
      </dsp:txXfrm>
    </dsp:sp>
    <dsp:sp modelId="{FC17ACC1-A88D-451D-A565-41D6361F7D57}">
      <dsp:nvSpPr>
        <dsp:cNvPr id="0" name=""/>
        <dsp:cNvSpPr/>
      </dsp:nvSpPr>
      <dsp:spPr>
        <a:xfrm>
          <a:off x="3042106" y="3480835"/>
          <a:ext cx="3901067" cy="85335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6">
                  <a:lumMod val="50000"/>
                </a:schemeClr>
              </a:solidFill>
            </a:rPr>
            <a:t>Акции, конкурсы, </a:t>
          </a:r>
          <a:endParaRPr lang="ru-RU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83764" y="3522493"/>
        <a:ext cx="3817751" cy="770042"/>
      </dsp:txXfrm>
    </dsp:sp>
    <dsp:sp modelId="{D2DF09C6-4FD7-4495-9626-D11D80325CC0}">
      <dsp:nvSpPr>
        <dsp:cNvPr id="0" name=""/>
        <dsp:cNvSpPr/>
      </dsp:nvSpPr>
      <dsp:spPr>
        <a:xfrm>
          <a:off x="3042106" y="4440864"/>
          <a:ext cx="3901067" cy="853358"/>
        </a:xfrm>
        <a:prstGeom prst="round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6">
                  <a:lumMod val="50000"/>
                </a:schemeClr>
              </a:solidFill>
            </a:rPr>
            <a:t>проекты</a:t>
          </a:r>
          <a:r>
            <a:rPr lang="ru-RU" sz="2100" kern="1200" dirty="0" smtClean="0"/>
            <a:t> </a:t>
          </a:r>
          <a:r>
            <a:rPr lang="ru-RU" sz="2100" kern="1200" dirty="0" smtClean="0">
              <a:solidFill>
                <a:schemeClr val="accent6">
                  <a:lumMod val="50000"/>
                </a:schemeClr>
              </a:solidFill>
            </a:rPr>
            <a:t>по чтению</a:t>
          </a:r>
          <a:endParaRPr lang="ru-RU" sz="2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083764" y="4482522"/>
        <a:ext cx="3817751" cy="770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3E776-109E-4D69-ADF1-7F5FC06F1825}">
      <dsp:nvSpPr>
        <dsp:cNvPr id="0" name=""/>
        <dsp:cNvSpPr/>
      </dsp:nvSpPr>
      <dsp:spPr>
        <a:xfrm>
          <a:off x="0" y="3236075"/>
          <a:ext cx="7369175" cy="424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 дню рождения Александра Пушкина и другие.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3236075"/>
        <a:ext cx="7369175" cy="424733"/>
      </dsp:txXfrm>
    </dsp:sp>
    <dsp:sp modelId="{B1F29ED5-5446-43EA-9BFC-306F1F7C0D63}">
      <dsp:nvSpPr>
        <dsp:cNvPr id="0" name=""/>
        <dsp:cNvSpPr/>
      </dsp:nvSpPr>
      <dsp:spPr>
        <a:xfrm rot="10800000">
          <a:off x="0" y="2589206"/>
          <a:ext cx="7369175" cy="6532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 115-летию со дня рождения Михаила Шолохова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0" y="2589206"/>
        <a:ext cx="7369175" cy="424455"/>
      </dsp:txXfrm>
    </dsp:sp>
    <dsp:sp modelId="{85DC8F8F-4158-42AF-8B89-765CB7E6F2FD}">
      <dsp:nvSpPr>
        <dsp:cNvPr id="0" name=""/>
        <dsp:cNvSpPr/>
      </dsp:nvSpPr>
      <dsp:spPr>
        <a:xfrm rot="10800000">
          <a:off x="0" y="1942338"/>
          <a:ext cx="7369175" cy="6532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ко Всемирному дню писателя о современных классиках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0" y="1942338"/>
        <a:ext cx="7369175" cy="424455"/>
      </dsp:txXfrm>
    </dsp:sp>
    <dsp:sp modelId="{F98AF4B5-D60F-43EF-AC59-5C4E7DC3A015}">
      <dsp:nvSpPr>
        <dsp:cNvPr id="0" name=""/>
        <dsp:cNvSpPr/>
      </dsp:nvSpPr>
      <dsp:spPr>
        <a:xfrm rot="10800000">
          <a:off x="0" y="1295469"/>
          <a:ext cx="7369175" cy="6532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 130-летию со дня рождения поэта Бориса Пастернака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0" y="1295469"/>
        <a:ext cx="7369175" cy="424455"/>
      </dsp:txXfrm>
    </dsp:sp>
    <dsp:sp modelId="{E1D2F6C7-9420-4F25-A065-3D836C01FB52}">
      <dsp:nvSpPr>
        <dsp:cNvPr id="0" name=""/>
        <dsp:cNvSpPr/>
      </dsp:nvSpPr>
      <dsp:spPr>
        <a:xfrm rot="10800000">
          <a:off x="0" y="648601"/>
          <a:ext cx="7369175" cy="6532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 225-летию со дня рождения писателя Александра </a:t>
          </a:r>
          <a:r>
            <a:rPr lang="ru-RU" sz="2000" kern="1200" dirty="0" err="1" smtClean="0">
              <a:solidFill>
                <a:schemeClr val="tx1"/>
              </a:solidFill>
            </a:rPr>
            <a:t>Грибоедова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0" y="648601"/>
        <a:ext cx="7369175" cy="424455"/>
      </dsp:txXfrm>
    </dsp:sp>
    <dsp:sp modelId="{1BEC4B73-3B46-49B5-B8EF-76A3D8EEF8CA}">
      <dsp:nvSpPr>
        <dsp:cNvPr id="0" name=""/>
        <dsp:cNvSpPr/>
      </dsp:nvSpPr>
      <dsp:spPr>
        <a:xfrm rot="10800000">
          <a:off x="0" y="1732"/>
          <a:ext cx="7369175" cy="6532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ПРОГРАММЫ</a:t>
          </a:r>
          <a:endParaRPr lang="ru-RU" sz="3200" kern="1200" dirty="0">
            <a:solidFill>
              <a:schemeClr val="tx1"/>
            </a:solidFill>
          </a:endParaRPr>
        </a:p>
      </dsp:txBody>
      <dsp:txXfrm rot="10800000">
        <a:off x="0" y="1732"/>
        <a:ext cx="7369175" cy="4244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6F4F3-D753-4E6D-81B7-A46035ECE8F8}">
      <dsp:nvSpPr>
        <dsp:cNvPr id="0" name=""/>
        <dsp:cNvSpPr/>
      </dsp:nvSpPr>
      <dsp:spPr>
        <a:xfrm>
          <a:off x="0" y="6992225"/>
          <a:ext cx="6517532" cy="573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Online</a:t>
          </a:r>
          <a:r>
            <a:rPr lang="ru-RU" sz="1800" kern="1200" dirty="0" smtClean="0"/>
            <a:t>-встречи с участниками литературного и издательского процесса</a:t>
          </a:r>
          <a:endParaRPr lang="ru-RU" sz="1800" kern="1200" dirty="0"/>
        </a:p>
      </dsp:txBody>
      <dsp:txXfrm>
        <a:off x="0" y="6992225"/>
        <a:ext cx="6517532" cy="573706"/>
      </dsp:txXfrm>
    </dsp:sp>
    <dsp:sp modelId="{192AB327-330F-41A4-8BEB-61279A499D47}">
      <dsp:nvSpPr>
        <dsp:cNvPr id="0" name=""/>
        <dsp:cNvSpPr/>
      </dsp:nvSpPr>
      <dsp:spPr>
        <a:xfrm rot="10800000">
          <a:off x="0" y="6118470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видео и </a:t>
          </a:r>
          <a:r>
            <a:rPr lang="ru-RU" sz="1800" kern="1200" dirty="0" err="1" smtClean="0"/>
            <a:t>аудиорепортажи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подкасты</a:t>
          </a:r>
          <a:endParaRPr lang="ru-RU" sz="1800" kern="1200" dirty="0"/>
        </a:p>
      </dsp:txBody>
      <dsp:txXfrm rot="10800000">
        <a:off x="0" y="6118470"/>
        <a:ext cx="6517532" cy="573331"/>
      </dsp:txXfrm>
    </dsp:sp>
    <dsp:sp modelId="{8A810550-9EEB-4DDD-90F6-4BCBB4289B35}">
      <dsp:nvSpPr>
        <dsp:cNvPr id="0" name=""/>
        <dsp:cNvSpPr/>
      </dsp:nvSpPr>
      <dsp:spPr>
        <a:xfrm rot="10800000">
          <a:off x="0" y="5244715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тематические подборки публикаций, книг</a:t>
          </a:r>
          <a:endParaRPr lang="ru-RU" sz="1800" kern="1200" dirty="0"/>
        </a:p>
      </dsp:txBody>
      <dsp:txXfrm rot="10800000">
        <a:off x="0" y="5244715"/>
        <a:ext cx="6517532" cy="573331"/>
      </dsp:txXfrm>
    </dsp:sp>
    <dsp:sp modelId="{E46F64F5-DB68-4D0A-947B-99070FD4D82D}">
      <dsp:nvSpPr>
        <dsp:cNvPr id="0" name=""/>
        <dsp:cNvSpPr/>
      </dsp:nvSpPr>
      <dsp:spPr>
        <a:xfrm rot="10800000">
          <a:off x="0" y="4370961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обзоры новых книг</a:t>
          </a:r>
          <a:endParaRPr lang="ru-RU" sz="1800" kern="1200" dirty="0"/>
        </a:p>
      </dsp:txBody>
      <dsp:txXfrm rot="10800000">
        <a:off x="0" y="4370961"/>
        <a:ext cx="6517532" cy="573331"/>
      </dsp:txXfrm>
    </dsp:sp>
    <dsp:sp modelId="{E317947C-80F0-4E9A-8D20-948B2F1857B8}">
      <dsp:nvSpPr>
        <dsp:cNvPr id="0" name=""/>
        <dsp:cNvSpPr/>
      </dsp:nvSpPr>
      <dsp:spPr>
        <a:xfrm rot="10800000">
          <a:off x="0" y="3497206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обзоры, посвященные чтению</a:t>
          </a:r>
          <a:endParaRPr lang="ru-RU" sz="1800" kern="1200" dirty="0"/>
        </a:p>
      </dsp:txBody>
      <dsp:txXfrm rot="10800000">
        <a:off x="0" y="3497206"/>
        <a:ext cx="6517532" cy="573331"/>
      </dsp:txXfrm>
    </dsp:sp>
    <dsp:sp modelId="{70BE8DD8-405B-4CA2-B27D-FE98A141976B}">
      <dsp:nvSpPr>
        <dsp:cNvPr id="0" name=""/>
        <dsp:cNvSpPr/>
      </dsp:nvSpPr>
      <dsp:spPr>
        <a:xfrm rot="10800000">
          <a:off x="0" y="2623451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писатели-юбиляры</a:t>
          </a:r>
          <a:endParaRPr lang="ru-RU" sz="1800" kern="1200" dirty="0"/>
        </a:p>
      </dsp:txBody>
      <dsp:txXfrm rot="10800000">
        <a:off x="0" y="2623451"/>
        <a:ext cx="6517532" cy="573331"/>
      </dsp:txXfrm>
    </dsp:sp>
    <dsp:sp modelId="{48B1949B-4CE2-46FA-8780-71C643A9E2EA}">
      <dsp:nvSpPr>
        <dsp:cNvPr id="0" name=""/>
        <dsp:cNvSpPr/>
      </dsp:nvSpPr>
      <dsp:spPr>
        <a:xfrm rot="10800000">
          <a:off x="0" y="1749697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книги-юбиляры</a:t>
          </a:r>
          <a:endParaRPr lang="ru-RU" sz="1800" kern="1200" dirty="0"/>
        </a:p>
      </dsp:txBody>
      <dsp:txXfrm rot="10800000">
        <a:off x="0" y="1749697"/>
        <a:ext cx="6517532" cy="573331"/>
      </dsp:txXfrm>
    </dsp:sp>
    <dsp:sp modelId="{BCAE5053-B0DD-4027-9E64-A0AE2CAC1722}">
      <dsp:nvSpPr>
        <dsp:cNvPr id="0" name=""/>
        <dsp:cNvSpPr/>
      </dsp:nvSpPr>
      <dsp:spPr>
        <a:xfrm rot="10800000">
          <a:off x="0" y="875942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премии в области литературы</a:t>
          </a:r>
          <a:endParaRPr lang="ru-RU" sz="1800" kern="1200" dirty="0"/>
        </a:p>
      </dsp:txBody>
      <dsp:txXfrm rot="10800000">
        <a:off x="0" y="875942"/>
        <a:ext cx="6517532" cy="573331"/>
      </dsp:txXfrm>
    </dsp:sp>
    <dsp:sp modelId="{31A8C039-0FD9-47D6-850D-F652004CE012}">
      <dsp:nvSpPr>
        <dsp:cNvPr id="0" name=""/>
        <dsp:cNvSpPr/>
      </dsp:nvSpPr>
      <dsp:spPr>
        <a:xfrm rot="10800000">
          <a:off x="0" y="2187"/>
          <a:ext cx="6517532" cy="88236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знаменательные литературные даты</a:t>
          </a:r>
          <a:endParaRPr lang="ru-RU" sz="1800" kern="1200" dirty="0"/>
        </a:p>
      </dsp:txBody>
      <dsp:txXfrm rot="10800000">
        <a:off x="0" y="2187"/>
        <a:ext cx="6517532" cy="573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10A85-DE98-496C-8127-F23117FFB1CA}">
      <dsp:nvSpPr>
        <dsp:cNvPr id="0" name=""/>
        <dsp:cNvSpPr/>
      </dsp:nvSpPr>
      <dsp:spPr>
        <a:xfrm>
          <a:off x="5998" y="12875"/>
          <a:ext cx="3606643" cy="135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Информация о номинантах и лауреатах премий, обзоры произведений, рецензии на книги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998" y="12875"/>
        <a:ext cx="3606643" cy="1353600"/>
      </dsp:txXfrm>
    </dsp:sp>
    <dsp:sp modelId="{816EF3C5-8F63-436D-AD0D-64B139641C38}">
      <dsp:nvSpPr>
        <dsp:cNvPr id="0" name=""/>
        <dsp:cNvSpPr/>
      </dsp:nvSpPr>
      <dsp:spPr>
        <a:xfrm>
          <a:off x="5998" y="1366475"/>
          <a:ext cx="3606643" cy="2064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A892D-F1E5-4801-8691-F046251D3EF3}">
      <dsp:nvSpPr>
        <dsp:cNvPr id="0" name=""/>
        <dsp:cNvSpPr/>
      </dsp:nvSpPr>
      <dsp:spPr>
        <a:xfrm>
          <a:off x="4117571" y="12875"/>
          <a:ext cx="3606643" cy="135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Интересные высказывания писателей о литературе и литературном процессе, об истории, о жизни, о книгах и т.д.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117571" y="12875"/>
        <a:ext cx="3606643" cy="1353600"/>
      </dsp:txXfrm>
    </dsp:sp>
    <dsp:sp modelId="{482EA25D-69EA-4C2D-A03A-CF699930C387}">
      <dsp:nvSpPr>
        <dsp:cNvPr id="0" name=""/>
        <dsp:cNvSpPr/>
      </dsp:nvSpPr>
      <dsp:spPr>
        <a:xfrm>
          <a:off x="4117571" y="1366475"/>
          <a:ext cx="3606643" cy="2064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388F5-88EA-4037-9B78-10EE89700954}">
      <dsp:nvSpPr>
        <dsp:cNvPr id="0" name=""/>
        <dsp:cNvSpPr/>
      </dsp:nvSpPr>
      <dsp:spPr>
        <a:xfrm>
          <a:off x="8229145" y="12875"/>
          <a:ext cx="3606643" cy="135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О литературе Псковского региона: наследие и современность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8229145" y="12875"/>
        <a:ext cx="3606643" cy="1353600"/>
      </dsp:txXfrm>
    </dsp:sp>
    <dsp:sp modelId="{58045178-631A-4ECD-865B-F5AD297CE25B}">
      <dsp:nvSpPr>
        <dsp:cNvPr id="0" name=""/>
        <dsp:cNvSpPr/>
      </dsp:nvSpPr>
      <dsp:spPr>
        <a:xfrm>
          <a:off x="8229145" y="1366475"/>
          <a:ext cx="3606643" cy="2064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D4282-9BD0-4ED7-8081-D495AAD0ACED}">
      <dsp:nvSpPr>
        <dsp:cNvPr id="0" name=""/>
        <dsp:cNvSpPr/>
      </dsp:nvSpPr>
      <dsp:spPr>
        <a:xfrm>
          <a:off x="12340718" y="12875"/>
          <a:ext cx="3606643" cy="135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</a:rPr>
            <a:t>Публикации о  литературе и искусстве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2340718" y="12875"/>
        <a:ext cx="3606643" cy="1353600"/>
      </dsp:txXfrm>
    </dsp:sp>
    <dsp:sp modelId="{7F28296D-AD9A-4D5A-B850-97BE6A3BDC45}">
      <dsp:nvSpPr>
        <dsp:cNvPr id="0" name=""/>
        <dsp:cNvSpPr/>
      </dsp:nvSpPr>
      <dsp:spPr>
        <a:xfrm>
          <a:off x="12340718" y="1366475"/>
          <a:ext cx="3606643" cy="2064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66ED-54ED-4DCE-B85C-1CA92A3A3948}">
      <dsp:nvSpPr>
        <dsp:cNvPr id="0" name=""/>
        <dsp:cNvSpPr/>
      </dsp:nvSpPr>
      <dsp:spPr>
        <a:xfrm>
          <a:off x="0" y="1758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</a:rPr>
            <a:t>«</a:t>
          </a: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1"/>
            </a:rPr>
            <a:t>Памяти Станислава Александровича </a:t>
          </a:r>
          <a:r>
            <a:rPr lang="ru-RU" sz="2400" b="0" kern="1200" baseline="0" dirty="0" err="1" smtClean="0">
              <a:solidFill>
                <a:schemeClr val="accent2"/>
              </a:solidFill>
              <a:hlinkClick xmlns:r="http://schemas.openxmlformats.org/officeDocument/2006/relationships" r:id="rId1"/>
            </a:rPr>
            <a:t>Золотцева</a:t>
          </a:r>
          <a:r>
            <a:rPr lang="ru-RU" sz="2400" b="0" kern="1200" baseline="0" dirty="0" smtClean="0">
              <a:solidFill>
                <a:schemeClr val="accent2"/>
              </a:solidFill>
            </a:rPr>
            <a:t>: «Вечно буду я жить на земле...», 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42783"/>
        <a:ext cx="7719532" cy="758361"/>
      </dsp:txXfrm>
    </dsp:sp>
    <dsp:sp modelId="{98D7B346-3F1C-445A-A339-69EF191EE046}">
      <dsp:nvSpPr>
        <dsp:cNvPr id="0" name=""/>
        <dsp:cNvSpPr/>
      </dsp:nvSpPr>
      <dsp:spPr>
        <a:xfrm>
          <a:off x="0" y="854784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baseline="0" dirty="0" smtClean="0">
              <a:solidFill>
                <a:schemeClr val="accent2"/>
              </a:solidFill>
            </a:rPr>
            <a:t>«</a:t>
          </a:r>
          <a:r>
            <a:rPr lang="ru-RU" sz="2400" b="0" kern="1200" baseline="0" dirty="0" smtClean="0">
              <a:solidFill>
                <a:schemeClr val="accent2"/>
              </a:solidFill>
            </a:rPr>
            <a:t>Литературный Псков»: «</a:t>
          </a: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2"/>
            </a:rPr>
            <a:t>К Богу - путем красоты</a:t>
          </a:r>
          <a:r>
            <a:rPr lang="ru-RU" sz="2400" b="0" kern="1200" baseline="0" dirty="0" smtClean="0">
              <a:solidFill>
                <a:schemeClr val="accent2"/>
              </a:solidFill>
            </a:rPr>
            <a:t>...» - Посвящение Светлане Молевой</a:t>
          </a:r>
          <a:endParaRPr lang="ru-RU" sz="2000" b="0" kern="1200" baseline="0" dirty="0">
            <a:solidFill>
              <a:schemeClr val="accent2"/>
            </a:solidFill>
          </a:endParaRPr>
        </a:p>
      </dsp:txBody>
      <dsp:txXfrm>
        <a:off x="41025" y="895809"/>
        <a:ext cx="7719532" cy="758361"/>
      </dsp:txXfrm>
    </dsp:sp>
    <dsp:sp modelId="{2559A05B-64AB-40C3-B8E0-2993903DD181}">
      <dsp:nvSpPr>
        <dsp:cNvPr id="0" name=""/>
        <dsp:cNvSpPr/>
      </dsp:nvSpPr>
      <dsp:spPr>
        <a:xfrm>
          <a:off x="0" y="1707810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</a:rPr>
            <a:t>Всемирный день писателя: </a:t>
          </a: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3"/>
            </a:rPr>
            <a:t>«Главное все же - искра божья»: размышления о псковской словесности</a:t>
          </a:r>
          <a:r>
            <a:rPr lang="ru-RU" sz="2400" b="0" kern="1200" baseline="0" dirty="0" smtClean="0">
              <a:solidFill>
                <a:schemeClr val="accent2"/>
              </a:solidFill>
            </a:rPr>
            <a:t>»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1748835"/>
        <a:ext cx="7719532" cy="758361"/>
      </dsp:txXfrm>
    </dsp:sp>
    <dsp:sp modelId="{522C7D20-559E-4C9C-A9B0-0D658F8F7563}">
      <dsp:nvSpPr>
        <dsp:cNvPr id="0" name=""/>
        <dsp:cNvSpPr/>
      </dsp:nvSpPr>
      <dsp:spPr>
        <a:xfrm>
          <a:off x="0" y="2560836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</a:rPr>
            <a:t>«Лирика псковского пейзажа»: осень в поэзии псковских авторов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2601861"/>
        <a:ext cx="7719532" cy="758361"/>
      </dsp:txXfrm>
    </dsp:sp>
    <dsp:sp modelId="{B646C78C-86E0-4745-86DE-FA4EA5DDCCD2}">
      <dsp:nvSpPr>
        <dsp:cNvPr id="0" name=""/>
        <dsp:cNvSpPr/>
      </dsp:nvSpPr>
      <dsp:spPr>
        <a:xfrm>
          <a:off x="0" y="3413862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</a:rPr>
            <a:t>«Литературный Псков»: по литературным местам Псковского края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3454887"/>
        <a:ext cx="7719532" cy="758361"/>
      </dsp:txXfrm>
    </dsp:sp>
    <dsp:sp modelId="{2BECA16D-5190-42F4-88E1-6DC51398D653}">
      <dsp:nvSpPr>
        <dsp:cNvPr id="0" name=""/>
        <dsp:cNvSpPr/>
      </dsp:nvSpPr>
      <dsp:spPr>
        <a:xfrm>
          <a:off x="0" y="4266888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4"/>
            </a:rPr>
            <a:t>Памяти </a:t>
          </a:r>
          <a:r>
            <a:rPr lang="ru-RU" sz="2400" b="0" kern="1200" baseline="0" dirty="0" err="1" smtClean="0">
              <a:solidFill>
                <a:schemeClr val="accent2"/>
              </a:solidFill>
              <a:hlinkClick xmlns:r="http://schemas.openxmlformats.org/officeDocument/2006/relationships" r:id="rId4"/>
            </a:rPr>
            <a:t>Энвера</a:t>
          </a: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4"/>
            </a:rPr>
            <a:t> </a:t>
          </a:r>
          <a:r>
            <a:rPr lang="ru-RU" sz="2400" b="0" kern="1200" baseline="0" dirty="0" err="1" smtClean="0">
              <a:solidFill>
                <a:schemeClr val="accent2"/>
              </a:solidFill>
              <a:hlinkClick xmlns:r="http://schemas.openxmlformats.org/officeDocument/2006/relationships" r:id="rId4"/>
            </a:rPr>
            <a:t>Жемлиханова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4307913"/>
        <a:ext cx="7719532" cy="758361"/>
      </dsp:txXfrm>
    </dsp:sp>
    <dsp:sp modelId="{AE56F068-F857-413E-99C6-E1235F69766B}">
      <dsp:nvSpPr>
        <dsp:cNvPr id="0" name=""/>
        <dsp:cNvSpPr/>
      </dsp:nvSpPr>
      <dsp:spPr>
        <a:xfrm>
          <a:off x="0" y="5119914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kern="1200" baseline="0" dirty="0" smtClean="0">
              <a:solidFill>
                <a:schemeClr val="accent2"/>
              </a:solidFill>
              <a:hlinkClick xmlns:r="http://schemas.openxmlformats.org/officeDocument/2006/relationships" r:id="rId5"/>
            </a:rPr>
            <a:t>Литературно-художественное издание «Знаменитые люди земли Псковской»: литературные портреты. Наследие».</a:t>
          </a:r>
          <a:endParaRPr lang="ru-RU" sz="2300" b="0" kern="1200" baseline="0" dirty="0">
            <a:solidFill>
              <a:schemeClr val="accent2"/>
            </a:solidFill>
          </a:endParaRPr>
        </a:p>
      </dsp:txBody>
      <dsp:txXfrm>
        <a:off x="41025" y="5160939"/>
        <a:ext cx="7719532" cy="758361"/>
      </dsp:txXfrm>
    </dsp:sp>
    <dsp:sp modelId="{44FA955C-1319-4B1B-A9BA-994DB053E3C3}">
      <dsp:nvSpPr>
        <dsp:cNvPr id="0" name=""/>
        <dsp:cNvSpPr/>
      </dsp:nvSpPr>
      <dsp:spPr>
        <a:xfrm>
          <a:off x="0" y="5972939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6"/>
            </a:rPr>
            <a:t>Сергей Довлатов: жизнь нелегка, человек одинок ..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6013964"/>
        <a:ext cx="7719532" cy="758361"/>
      </dsp:txXfrm>
    </dsp:sp>
    <dsp:sp modelId="{866910A1-D3D0-4CB3-97B3-ADF92E7F9623}">
      <dsp:nvSpPr>
        <dsp:cNvPr id="0" name=""/>
        <dsp:cNvSpPr/>
      </dsp:nvSpPr>
      <dsp:spPr>
        <a:xfrm>
          <a:off x="0" y="6825965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7"/>
            </a:rPr>
            <a:t>"Литературный Псков": к дню рождения Валерия Мухина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6866990"/>
        <a:ext cx="7719532" cy="758361"/>
      </dsp:txXfrm>
    </dsp:sp>
    <dsp:sp modelId="{71E0BBBB-F846-43DA-A5CE-240332B8376B}">
      <dsp:nvSpPr>
        <dsp:cNvPr id="0" name=""/>
        <dsp:cNvSpPr/>
      </dsp:nvSpPr>
      <dsp:spPr>
        <a:xfrm>
          <a:off x="0" y="7678991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8"/>
            </a:rPr>
            <a:t>День памяти А. С. Пушкина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7720016"/>
        <a:ext cx="7719532" cy="758361"/>
      </dsp:txXfrm>
    </dsp:sp>
    <dsp:sp modelId="{A42F787B-D15E-4421-BA1D-5839E2D528D1}">
      <dsp:nvSpPr>
        <dsp:cNvPr id="0" name=""/>
        <dsp:cNvSpPr/>
      </dsp:nvSpPr>
      <dsp:spPr>
        <a:xfrm>
          <a:off x="0" y="8532017"/>
          <a:ext cx="7801582" cy="8404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9"/>
            </a:rPr>
            <a:t>«Псков литературный»: к юбилею Александра Павлова (</a:t>
          </a:r>
          <a:r>
            <a:rPr lang="ru-RU" sz="2400" b="0" kern="1200" baseline="0" dirty="0" err="1" smtClean="0">
              <a:solidFill>
                <a:schemeClr val="accent2"/>
              </a:solidFill>
              <a:hlinkClick xmlns:r="http://schemas.openxmlformats.org/officeDocument/2006/relationships" r:id="rId9"/>
            </a:rPr>
            <a:t>Себежанина</a:t>
          </a:r>
          <a:r>
            <a:rPr lang="ru-RU" sz="2400" b="0" kern="1200" baseline="0" dirty="0" smtClean="0">
              <a:solidFill>
                <a:schemeClr val="accent2"/>
              </a:solidFill>
              <a:hlinkClick xmlns:r="http://schemas.openxmlformats.org/officeDocument/2006/relationships" r:id="rId9"/>
            </a:rPr>
            <a:t>)</a:t>
          </a:r>
          <a:endParaRPr lang="ru-RU" sz="2400" b="0" kern="1200" baseline="0" dirty="0">
            <a:solidFill>
              <a:schemeClr val="accent2"/>
            </a:solidFill>
          </a:endParaRPr>
        </a:p>
      </dsp:txBody>
      <dsp:txXfrm>
        <a:off x="41025" y="8573042"/>
        <a:ext cx="7719532" cy="7583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C81C2-96F2-45FE-8933-18852098D5A8}">
      <dsp:nvSpPr>
        <dsp:cNvPr id="0" name=""/>
        <dsp:cNvSpPr/>
      </dsp:nvSpPr>
      <dsp:spPr>
        <a:xfrm>
          <a:off x="5" y="2249"/>
          <a:ext cx="5116740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Опросы</a:t>
          </a:r>
          <a:endParaRPr lang="en-US" sz="3200" b="1" kern="1200" dirty="0"/>
        </a:p>
      </dsp:txBody>
      <dsp:txXfrm>
        <a:off x="507795" y="2249"/>
        <a:ext cx="4101161" cy="1015579"/>
      </dsp:txXfrm>
    </dsp:sp>
    <dsp:sp modelId="{06B703D3-7261-48F8-9C6D-8147E908D777}">
      <dsp:nvSpPr>
        <dsp:cNvPr id="0" name=""/>
        <dsp:cNvSpPr/>
      </dsp:nvSpPr>
      <dsp:spPr>
        <a:xfrm>
          <a:off x="5" y="1160009"/>
          <a:ext cx="5194559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Online</a:t>
          </a:r>
          <a:r>
            <a:rPr lang="ru-RU" sz="3200" b="1" kern="1200" dirty="0" smtClean="0"/>
            <a:t>-викторины</a:t>
          </a:r>
          <a:endParaRPr lang="ru-RU" sz="3200" b="1" kern="1200" dirty="0"/>
        </a:p>
      </dsp:txBody>
      <dsp:txXfrm>
        <a:off x="507795" y="1160009"/>
        <a:ext cx="4178980" cy="1015579"/>
      </dsp:txXfrm>
    </dsp:sp>
    <dsp:sp modelId="{B7B61375-6151-492B-A502-896F49FB9860}">
      <dsp:nvSpPr>
        <dsp:cNvPr id="0" name=""/>
        <dsp:cNvSpPr/>
      </dsp:nvSpPr>
      <dsp:spPr>
        <a:xfrm>
          <a:off x="5" y="2317769"/>
          <a:ext cx="5194559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Рейтинги книг</a:t>
          </a:r>
          <a:endParaRPr lang="ru-RU" sz="3200" b="1" kern="1200" dirty="0"/>
        </a:p>
      </dsp:txBody>
      <dsp:txXfrm>
        <a:off x="507795" y="2317769"/>
        <a:ext cx="4178980" cy="1015579"/>
      </dsp:txXfrm>
    </dsp:sp>
    <dsp:sp modelId="{BE2690BC-3FBB-402B-8D19-B035ECE26524}">
      <dsp:nvSpPr>
        <dsp:cNvPr id="0" name=""/>
        <dsp:cNvSpPr/>
      </dsp:nvSpPr>
      <dsp:spPr>
        <a:xfrm>
          <a:off x="5" y="3475530"/>
          <a:ext cx="5194559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Голосования</a:t>
          </a:r>
          <a:endParaRPr lang="ru-RU" sz="3200" b="1" kern="1200" dirty="0"/>
        </a:p>
      </dsp:txBody>
      <dsp:txXfrm>
        <a:off x="507795" y="3475530"/>
        <a:ext cx="4178980" cy="1015579"/>
      </dsp:txXfrm>
    </dsp:sp>
    <dsp:sp modelId="{05F5C7F6-15D6-42A0-9F24-F80B1FF901C6}">
      <dsp:nvSpPr>
        <dsp:cNvPr id="0" name=""/>
        <dsp:cNvSpPr/>
      </dsp:nvSpPr>
      <dsp:spPr>
        <a:xfrm>
          <a:off x="5" y="4633290"/>
          <a:ext cx="5194559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Сетевые акции, марафоны</a:t>
          </a:r>
          <a:endParaRPr lang="ru-RU" sz="3200" b="1" kern="1200" dirty="0"/>
        </a:p>
      </dsp:txBody>
      <dsp:txXfrm>
        <a:off x="507795" y="4633290"/>
        <a:ext cx="4178980" cy="1015579"/>
      </dsp:txXfrm>
    </dsp:sp>
    <dsp:sp modelId="{BF79F4D2-465B-4709-9B24-708ABA560216}">
      <dsp:nvSpPr>
        <dsp:cNvPr id="0" name=""/>
        <dsp:cNvSpPr/>
      </dsp:nvSpPr>
      <dsp:spPr>
        <a:xfrm>
          <a:off x="5" y="5791050"/>
          <a:ext cx="5194559" cy="10155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Флешмобы</a:t>
          </a:r>
          <a:r>
            <a:rPr lang="ru-RU" sz="3200" b="1" kern="1200" dirty="0" smtClean="0"/>
            <a:t> в сети</a:t>
          </a:r>
          <a:endParaRPr lang="ru-RU" sz="3200" b="1" kern="1200" dirty="0"/>
        </a:p>
      </dsp:txBody>
      <dsp:txXfrm>
        <a:off x="507795" y="5791050"/>
        <a:ext cx="4178980" cy="1015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9167" y="589935"/>
            <a:ext cx="17029666" cy="910871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40002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28700" y="3162300"/>
            <a:ext cx="9492130" cy="620614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4098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447271" y="1011464"/>
            <a:ext cx="7869488" cy="826566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27385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44000" y="5525453"/>
            <a:ext cx="3648744" cy="361953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517397" y="1114391"/>
            <a:ext cx="3648744" cy="361953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517397" y="5525453"/>
            <a:ext cx="3648744" cy="361953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44000" y="1114391"/>
            <a:ext cx="3648744" cy="361953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7863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2214879"/>
            <a:ext cx="3450383" cy="623338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50383" y="0"/>
            <a:ext cx="3450383" cy="562665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50383" y="5626658"/>
            <a:ext cx="3450383" cy="466193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450383" cy="221488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8448260"/>
            <a:ext cx="3450383" cy="184032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5605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97279" y="5689600"/>
            <a:ext cx="8046722" cy="426720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42882" y="331788"/>
            <a:ext cx="6847840" cy="426720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342882" y="5689600"/>
            <a:ext cx="6847840" cy="426720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82635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41833" y="4080771"/>
            <a:ext cx="4401873" cy="408932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943063" y="4080771"/>
            <a:ext cx="4401873" cy="408932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2062237" y="4080771"/>
            <a:ext cx="4401873" cy="408932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75474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199742" y="4287520"/>
            <a:ext cx="8919618" cy="481584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93880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59" y="328454"/>
            <a:ext cx="17556479" cy="5808186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57294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80938" y="359635"/>
            <a:ext cx="8520980" cy="442684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380938" y="5239420"/>
            <a:ext cx="3951181" cy="468953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950737" y="5239420"/>
            <a:ext cx="3951181" cy="468953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198809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99360" y="849171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499360" y="5538703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93279" y="849171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193279" y="5538703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887198" y="849171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887198" y="5538703"/>
            <a:ext cx="3901442" cy="3900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7532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54077" y="6039641"/>
            <a:ext cx="7233921" cy="424894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6743" y="686594"/>
            <a:ext cx="9502262" cy="445770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288134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65636" y="521495"/>
            <a:ext cx="4375541" cy="437319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74586" y="521495"/>
            <a:ext cx="4375541" cy="437319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65636" y="5393897"/>
            <a:ext cx="4375541" cy="437319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374586" y="5393897"/>
            <a:ext cx="4375541" cy="437319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75450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5408" y="357893"/>
            <a:ext cx="9851923" cy="592885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13754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0942" y="560439"/>
            <a:ext cx="9851923" cy="916771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104368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524" y="1828799"/>
            <a:ext cx="6571994" cy="803431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80597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64640" y="2462054"/>
            <a:ext cx="5364480" cy="536448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715355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152508" y="1409791"/>
            <a:ext cx="7469004" cy="746900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73211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07769" y="589936"/>
            <a:ext cx="3067665" cy="5616799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061290" y="4122901"/>
            <a:ext cx="3067665" cy="5616799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1061290" y="589936"/>
            <a:ext cx="3067665" cy="3108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4607770" y="6589939"/>
            <a:ext cx="3067665" cy="310871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789278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3206873" y="1073736"/>
            <a:ext cx="4062873" cy="407055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3229916" y="5144292"/>
            <a:ext cx="4039830" cy="407055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4000" y="1073736"/>
            <a:ext cx="4062873" cy="407055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47553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28776" y="933265"/>
            <a:ext cx="8422057" cy="842205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21384" y="2970054"/>
            <a:ext cx="4348480" cy="434848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736671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65419" y="2357120"/>
            <a:ext cx="6010628" cy="252634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65419" y="5405120"/>
            <a:ext cx="6010628" cy="252634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007236" y="5405120"/>
            <a:ext cx="2512055" cy="252634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007236" y="2357120"/>
            <a:ext cx="2512055" cy="252634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20853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535886" y="805543"/>
            <a:ext cx="7949870" cy="433875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387130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480704" y="734853"/>
            <a:ext cx="7061710" cy="8818879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39933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882532" y="2258219"/>
            <a:ext cx="6729499" cy="577215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344799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716070" y="1243747"/>
            <a:ext cx="5201920" cy="5201920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903424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89278" y="594158"/>
            <a:ext cx="7297862" cy="4770322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0400859" y="4924108"/>
            <a:ext cx="7297862" cy="4770322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83494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 rot="19819211">
            <a:off x="13276736" y="-882089"/>
            <a:ext cx="2611737" cy="5424691"/>
          </a:xfrm>
          <a:prstGeom prst="roundRect">
            <a:avLst>
              <a:gd name="adj" fmla="val 12046"/>
            </a:avLst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2"/>
          </p:nvPr>
        </p:nvSpPr>
        <p:spPr>
          <a:xfrm rot="19819211">
            <a:off x="9958510" y="1033690"/>
            <a:ext cx="2611737" cy="5424691"/>
          </a:xfrm>
          <a:prstGeom prst="roundRect">
            <a:avLst>
              <a:gd name="adj" fmla="val 12046"/>
            </a:avLst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/>
          </p:nvPr>
        </p:nvSpPr>
        <p:spPr>
          <a:xfrm rot="19819211">
            <a:off x="13372326" y="6951117"/>
            <a:ext cx="2611737" cy="5424691"/>
          </a:xfrm>
          <a:prstGeom prst="roundRect">
            <a:avLst>
              <a:gd name="adj" fmla="val 12046"/>
            </a:avLst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4"/>
          </p:nvPr>
        </p:nvSpPr>
        <p:spPr>
          <a:xfrm rot="19819211">
            <a:off x="16734095" y="5016749"/>
            <a:ext cx="2611737" cy="5424691"/>
          </a:xfrm>
          <a:prstGeom prst="roundRect">
            <a:avLst>
              <a:gd name="adj" fmla="val 12046"/>
            </a:avLst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280824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471195" y="1952738"/>
            <a:ext cx="3033677" cy="6383111"/>
          </a:xfrm>
          <a:prstGeom prst="roundRect">
            <a:avLst/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858670" y="1952738"/>
            <a:ext cx="3033677" cy="6383111"/>
          </a:xfrm>
          <a:prstGeom prst="roundRect">
            <a:avLst/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6206047" y="1952738"/>
            <a:ext cx="3033677" cy="6383111"/>
          </a:xfrm>
          <a:prstGeom prst="roundRect">
            <a:avLst/>
          </a:prstGeo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912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951939" y="971844"/>
            <a:ext cx="5990426" cy="7893859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1761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9167" y="589935"/>
            <a:ext cx="17029666" cy="910871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67001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98857" y="2786743"/>
            <a:ext cx="7440465" cy="434955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62156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614635" y="3059793"/>
            <a:ext cx="7072165" cy="4090307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57709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082118" y="815577"/>
            <a:ext cx="5368413" cy="387882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364931" y="815577"/>
            <a:ext cx="3923069" cy="3878825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8929" y="1858297"/>
            <a:ext cx="5574890" cy="7757651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57479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9167" y="589935"/>
            <a:ext cx="17029666" cy="910871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35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B2F1F-FE69-40CD-A711-49FD37DC5937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5656718" y="0"/>
            <a:ext cx="1028700" cy="17147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3890E-54C6-467B-9E20-7C2EC3130C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8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1634" y="1555808"/>
            <a:ext cx="9368275" cy="5040833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37361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680722" y="0"/>
            <a:ext cx="6607278" cy="1028858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2325" y="855407"/>
            <a:ext cx="8436076" cy="4943604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42409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43251" y="802770"/>
            <a:ext cx="10840063" cy="4270252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24829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1996" y="690025"/>
            <a:ext cx="3674776" cy="885710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43700" y="690025"/>
            <a:ext cx="3674776" cy="394096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243700" y="5606165"/>
            <a:ext cx="3674776" cy="3940968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65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52654" y="4735167"/>
            <a:ext cx="3958592" cy="4604236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228514" y="4735167"/>
            <a:ext cx="3958592" cy="4604236"/>
          </a:xfrm>
          <a:pattFill prst="pct5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effectLst>
            <a:outerShdw blurRad="444500" dist="1270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3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14136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E5C05A85-9B60-4B43-9AAA-E1180F0DC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49BA05E1-6485-4123-89C3-9DDC662A6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248B46-0246-415E-8128-80B57D023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61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4C942-F749-4B6D-BCE8-09FE5234D13F}" type="datetimeFigureOut">
              <a:rPr lang="en-ID"/>
              <a:pPr>
                <a:defRPr/>
              </a:pPr>
              <a:t>15/02/2021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4B067-9F8C-4B71-9CEE-83C28288F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6113"/>
            <a:ext cx="61722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572903-AAF8-420D-8684-E91D5D07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6113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5A75B-A4A0-4C94-BA28-478D84ADCC8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</p:sldLayoutIdLst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rgbClr val="19191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rgbClr val="191919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rgbClr val="19191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rgbClr val="19191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rgbClr val="19191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9191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rgbClr val="19191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4.jpeg"/><Relationship Id="rId4" Type="http://schemas.openxmlformats.org/officeDocument/2006/relationships/diagramData" Target="../diagrams/data3.xml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://biblio.pskovlib.ru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://biblio.pskovlib.ru/" TargetMode="External"/><Relationship Id="rId7" Type="http://schemas.openxmlformats.org/officeDocument/2006/relationships/diagramColors" Target="../diagrams/colors5.xml"/><Relationship Id="rId12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3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5.xml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4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5.jpeg"/><Relationship Id="rId9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272375" y="350196"/>
            <a:ext cx="17723796" cy="1614792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F676CA9-4BEF-4AAC-A0E0-1C6F2C9E3DA2}"/>
              </a:ext>
            </a:extLst>
          </p:cNvPr>
          <p:cNvSpPr/>
          <p:nvPr/>
        </p:nvSpPr>
        <p:spPr>
          <a:xfrm>
            <a:off x="0" y="3501957"/>
            <a:ext cx="18288000" cy="6786631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9ADD18-2E28-4D40-98EA-45F811EAF28C}"/>
              </a:ext>
            </a:extLst>
          </p:cNvPr>
          <p:cNvSpPr txBox="1"/>
          <p:nvPr/>
        </p:nvSpPr>
        <p:spPr>
          <a:xfrm>
            <a:off x="579336" y="4182252"/>
            <a:ext cx="103545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«Продвижение чтения: концептуальные практики, проекты, технологии»</a:t>
            </a:r>
            <a:endParaRPr lang="ru-RU" sz="6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204" y="8482519"/>
            <a:ext cx="9669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Голубева</a:t>
            </a:r>
            <a:r>
              <a:rPr lang="ru-RU" sz="3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 Антонина - главный специалист  </a:t>
            </a:r>
          </a:p>
          <a:p>
            <a:r>
              <a:rPr lang="ru-RU" sz="3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Регионального центра чтения</a:t>
            </a:r>
            <a:endParaRPr lang="ru-RU" sz="3200" dirty="0">
              <a:solidFill>
                <a:schemeClr val="bg1">
                  <a:lumMod val="10000"/>
                  <a:lumOff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https://lazarev.ru/uploads/news/%D0%9D%D0%BE%D0%B2%D0%BE%D1%81%D1%82%D0%B8%20%D0%BE%D1%82%20%D0%A1.%D0%9D.%20%D0%9B%D0%B0%D0%B7%D0%B0%D1%80%D0%B5%D0%B2%D0%B0/book-and-snow.png"/>
          <p:cNvPicPr>
            <a:picLocks noChangeAspect="1" noChangeArrowheads="1"/>
          </p:cNvPicPr>
          <p:nvPr/>
        </p:nvPicPr>
        <p:blipFill>
          <a:blip r:embed="rId2"/>
          <a:srcRect l="6489"/>
          <a:stretch>
            <a:fillRect/>
          </a:stretch>
        </p:blipFill>
        <p:spPr bwMode="auto">
          <a:xfrm>
            <a:off x="11963513" y="4046705"/>
            <a:ext cx="5573818" cy="3190673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 l="19048" t="17453" r="16356" b="11004"/>
          <a:stretch>
            <a:fillRect/>
          </a:stretch>
        </p:blipFill>
        <p:spPr bwMode="auto">
          <a:xfrm>
            <a:off x="10619402" y="6498077"/>
            <a:ext cx="5431235" cy="3381950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408562" y="350196"/>
            <a:ext cx="1749033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ГБУК «Псковская областная универсальная научная библиотека»</a:t>
            </a:r>
          </a:p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РЕГИОНАЛЬНЫЙ ЦЕНТР ЧТЕНИЯ</a:t>
            </a:r>
          </a:p>
          <a:p>
            <a:pPr algn="ctr"/>
            <a:endParaRPr lang="ru-RU" sz="700" dirty="0" smtClean="0">
              <a:solidFill>
                <a:srgbClr val="C00000"/>
              </a:solidFill>
            </a:endParaRPr>
          </a:p>
          <a:p>
            <a:pPr algn="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61481" y="1770433"/>
            <a:ext cx="17120681" cy="1328023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Межрайонный круглый стол «Чтение как образ жизни: современные технологии </a:t>
            </a:r>
          </a:p>
          <a:p>
            <a:pPr algn="ctr"/>
            <a:r>
              <a:rPr lang="ru-RU" sz="3600" b="1" dirty="0" smtClean="0"/>
              <a:t> популяризации книги и чтения» 25 февраля 2021 г.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817123" y="3420894"/>
            <a:ext cx="7782130" cy="1793132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"/>
          <a:stretch/>
        </p:blipFill>
        <p:spPr>
          <a:xfrm flipH="1">
            <a:off x="486382" y="486382"/>
            <a:ext cx="5252935" cy="395732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6164263" y="0"/>
            <a:ext cx="12161837" cy="4270375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/>
          <a:stretch/>
        </p:blipFill>
        <p:spPr>
          <a:xfrm>
            <a:off x="3618689" y="1417410"/>
            <a:ext cx="5993171" cy="329097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0" name="Схема 9"/>
          <p:cNvGraphicFramePr/>
          <p:nvPr/>
        </p:nvGraphicFramePr>
        <p:xfrm>
          <a:off x="633413" y="5794375"/>
          <a:ext cx="7369175" cy="366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EDD200-4520-4771-A20D-3AE91AE33C1F}"/>
              </a:ext>
            </a:extLst>
          </p:cNvPr>
          <p:cNvSpPr txBox="1"/>
          <p:nvPr/>
        </p:nvSpPr>
        <p:spPr>
          <a:xfrm>
            <a:off x="9961122" y="7116728"/>
            <a:ext cx="71790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Диалог с детьми с нарушениями ментального развития</a:t>
            </a:r>
            <a:endParaRPr lang="ru-RU" sz="4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20" y="637577"/>
            <a:ext cx="8099345" cy="6074508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9522"/>
          <a:stretch/>
        </p:blipFill>
        <p:spPr>
          <a:xfrm>
            <a:off x="8673954" y="6923486"/>
            <a:ext cx="1551244" cy="2025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6164263" y="0"/>
            <a:ext cx="12161837" cy="4270375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894945" y="3579779"/>
            <a:ext cx="8151779" cy="2879387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2" y="505838"/>
            <a:ext cx="5927897" cy="3852153"/>
          </a:xfrm>
          <a:prstGeom prst="round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890" y="583661"/>
            <a:ext cx="8093412" cy="6070060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97669" y="6946547"/>
            <a:ext cx="169066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учащихся 5-7классов предлагаем разные темы: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(Великая Отечественная война (часы истории),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краеведение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Святые Псковской земли (краеведческие беседы),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живопись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  Псков, Россия, Родина (историко-краеведческие </a:t>
            </a:r>
            <a:r>
              <a:rPr lang="ru-RU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пазлы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Памятные места военной истории Пскова 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(виртуальные экскурсии),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Часы мужества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память о 6 роте и многое другое.</a:t>
            </a:r>
          </a:p>
          <a:p>
            <a:pPr algn="just"/>
            <a:endParaRPr lang="ru-RU" sz="2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Каждая беседа – концептуальный разговор с использованием художественных текстов, видеофрагментов о живописи, музыке. </a:t>
            </a:r>
            <a:endParaRPr lang="ru-RU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71" y="1721331"/>
            <a:ext cx="5540547" cy="4044600"/>
          </a:xfrm>
          <a:prstGeom prst="round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4" y="4834184"/>
            <a:ext cx="3859892" cy="201408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673CDD-6BE9-43D9-98C0-CC54194B1EDF}"/>
              </a:ext>
            </a:extLst>
          </p:cNvPr>
          <p:cNvSpPr/>
          <p:nvPr/>
        </p:nvSpPr>
        <p:spPr>
          <a:xfrm>
            <a:off x="7875588" y="5903913"/>
            <a:ext cx="10028237" cy="4040187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E1E388-C682-4D7F-B927-019B816B0602}"/>
              </a:ext>
            </a:extLst>
          </p:cNvPr>
          <p:cNvSpPr txBox="1"/>
          <p:nvPr/>
        </p:nvSpPr>
        <p:spPr>
          <a:xfrm>
            <a:off x="8307421" y="8193460"/>
            <a:ext cx="64397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Сайты,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блоги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социальные сети – информационные площадки/ресурсы о литературе и чтении</a:t>
            </a:r>
            <a:endParaRPr lang="en-I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C31766-5A6F-4513-B22B-CE78AB36706E}"/>
              </a:ext>
            </a:extLst>
          </p:cNvPr>
          <p:cNvSpPr/>
          <p:nvPr/>
        </p:nvSpPr>
        <p:spPr>
          <a:xfrm>
            <a:off x="384175" y="344488"/>
            <a:ext cx="17519650" cy="1200150"/>
          </a:xfrm>
          <a:prstGeom prst="roundRect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Online (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</a:t>
            </a:r>
            <a:r>
              <a:rPr lang="en-US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сети» –</a:t>
            </a:r>
            <a:r>
              <a:rPr lang="en-US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информационные) методики продвижения чтения</a:t>
            </a:r>
            <a:endParaRPr lang="en-ID" sz="3800" b="1" dirty="0">
              <a:solidFill>
                <a:schemeClr val="tx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7616758" y="3103123"/>
            <a:ext cx="239300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Схема 15"/>
          <p:cNvGraphicFramePr/>
          <p:nvPr/>
        </p:nvGraphicFramePr>
        <p:xfrm>
          <a:off x="603116" y="2140085"/>
          <a:ext cx="6517532" cy="756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22621" t="12010" r="24065" b="42289"/>
          <a:stretch/>
        </p:blipFill>
        <p:spPr>
          <a:xfrm>
            <a:off x="8449107" y="4824919"/>
            <a:ext cx="6173368" cy="2976664"/>
          </a:xfrm>
          <a:prstGeom prst="round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2"/>
          <a:stretch>
            <a:fillRect/>
          </a:stretch>
        </p:blipFill>
        <p:spPr>
          <a:xfrm>
            <a:off x="15001090" y="3579779"/>
            <a:ext cx="2664339" cy="6066784"/>
          </a:xfrm>
          <a:prstGeom prst="round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55285" y="2468662"/>
            <a:ext cx="765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Сайт Регионального центра чтения: </a:t>
            </a:r>
            <a:r>
              <a:rPr lang="en-US" sz="3600" b="1" dirty="0">
                <a:solidFill>
                  <a:srgbClr val="002060"/>
                </a:solidFill>
                <a:hlinkClick r:id="rId9"/>
              </a:rPr>
              <a:t>http://biblio.pskovlib.ru</a:t>
            </a:r>
            <a:r>
              <a:rPr lang="en-US" sz="3600" b="1" dirty="0" smtClean="0">
                <a:solidFill>
                  <a:srgbClr val="002060"/>
                </a:solidFill>
                <a:hlinkClick r:id="rId9"/>
              </a:rPr>
              <a:t>/</a:t>
            </a:r>
            <a:r>
              <a:rPr lang="ru-RU" sz="3600" b="1" dirty="0" smtClean="0">
                <a:solidFill>
                  <a:srgbClr val="002060"/>
                </a:solidFill>
              </a:rPr>
              <a:t>  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778212" y="3187430"/>
            <a:ext cx="15914451" cy="2065506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010" r="1489" b="42289"/>
          <a:stretch/>
        </p:blipFill>
        <p:spPr>
          <a:xfrm>
            <a:off x="250676" y="306075"/>
            <a:ext cx="17064557" cy="4013006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369" y="4433253"/>
            <a:ext cx="16881954" cy="902375"/>
          </a:xfrm>
          <a:prstGeom prst="round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ru-RU" sz="4400" b="1" dirty="0" smtClean="0"/>
              <a:t>Сайт Регионального центра чтения: </a:t>
            </a:r>
            <a:r>
              <a:rPr lang="en-US" sz="4400" b="1" dirty="0">
                <a:hlinkClick r:id="rId3"/>
              </a:rPr>
              <a:t>http://biblio.pskovlib.ru</a:t>
            </a:r>
            <a:r>
              <a:rPr lang="en-US" sz="4400" b="1" dirty="0" smtClean="0">
                <a:hlinkClick r:id="rId3"/>
              </a:rPr>
              <a:t>/</a:t>
            </a:r>
            <a:r>
              <a:rPr lang="ru-RU" sz="4400" b="1" dirty="0" smtClean="0"/>
              <a:t>   </a:t>
            </a:r>
            <a:endParaRPr lang="ru-RU" sz="4400" b="1" dirty="0"/>
          </a:p>
        </p:txBody>
      </p:sp>
      <p:graphicFrame>
        <p:nvGraphicFramePr>
          <p:cNvPr id="18" name="Схема 17"/>
          <p:cNvGraphicFramePr/>
          <p:nvPr/>
        </p:nvGraphicFramePr>
        <p:xfrm>
          <a:off x="1070044" y="5894962"/>
          <a:ext cx="15953360" cy="344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96" y="7600497"/>
            <a:ext cx="2325210" cy="2325210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79215\Desktop\РАБОТА 2019\Литературная весна\ce3f60c48a24200486e44b0f124e1808.jpg"/>
          <p:cNvPicPr>
            <a:picLocks noChangeAspect="1" noChangeArrowheads="1"/>
          </p:cNvPicPr>
          <p:nvPr/>
        </p:nvPicPr>
        <p:blipFill>
          <a:blip r:embed="rId10"/>
          <a:srcRect l="5204" r="12671"/>
          <a:stretch>
            <a:fillRect/>
          </a:stretch>
        </p:blipFill>
        <p:spPr bwMode="auto">
          <a:xfrm>
            <a:off x="5797684" y="7626483"/>
            <a:ext cx="2587558" cy="2276274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79215\Desktop\РАБОТА 2019\Литературная весна\фронтовики 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22213" y="7684850"/>
            <a:ext cx="2276271" cy="2217907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79215\Desktop\РАБОТА 2019\Нацбест 2020 Арина\8053be38-b3ec-436e-a761-ab4b4a73073b.jpg"/>
          <p:cNvPicPr>
            <a:picLocks noChangeAspect="1" noChangeArrowheads="1"/>
          </p:cNvPicPr>
          <p:nvPr/>
        </p:nvPicPr>
        <p:blipFill>
          <a:blip r:embed="rId12"/>
          <a:srcRect l="63787"/>
          <a:stretch>
            <a:fillRect/>
          </a:stretch>
        </p:blipFill>
        <p:spPr bwMode="auto">
          <a:xfrm>
            <a:off x="14083170" y="7684851"/>
            <a:ext cx="2453851" cy="2210154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15544799" y="0"/>
            <a:ext cx="1400784" cy="3307405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xmlns="" id="{303FDD69-4EAF-420B-BCA4-89A682BF44F6}"/>
              </a:ext>
            </a:extLst>
          </p:cNvPr>
          <p:cNvCxnSpPr/>
          <p:nvPr/>
        </p:nvCxnSpPr>
        <p:spPr>
          <a:xfrm rot="5400000">
            <a:off x="15168663" y="1581502"/>
            <a:ext cx="2140955" cy="26805"/>
          </a:xfrm>
          <a:prstGeom prst="line">
            <a:avLst/>
          </a:prstGeom>
          <a:ln w="63500">
            <a:solidFill>
              <a:schemeClr val="tx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785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A5751AA-FAC7-44D3-BE75-9D89DC4023B7}"/>
              </a:ext>
            </a:extLst>
          </p:cNvPr>
          <p:cNvSpPr/>
          <p:nvPr/>
        </p:nvSpPr>
        <p:spPr>
          <a:xfrm>
            <a:off x="1076325" y="1692275"/>
            <a:ext cx="9528175" cy="4630738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rgbClr val="32323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0" y="0"/>
            <a:ext cx="14280204" cy="2713038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rgbClr val="32323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14AD73A-6DDF-4CA7-9702-1E232EEA6C7B}"/>
              </a:ext>
            </a:extLst>
          </p:cNvPr>
          <p:cNvSpPr txBox="1"/>
          <p:nvPr/>
        </p:nvSpPr>
        <p:spPr>
          <a:xfrm>
            <a:off x="910686" y="7014194"/>
            <a:ext cx="10307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000" dirty="0" smtClean="0">
                <a:solidFill>
                  <a:srgbClr val="46A4DB"/>
                </a:solidFill>
                <a:latin typeface="Arial" pitchFamily="34" charset="0"/>
                <a:cs typeface="Arial" pitchFamily="34" charset="0"/>
              </a:rPr>
              <a:t>«Литературные премии»</a:t>
            </a:r>
            <a:endParaRPr lang="en-ID" sz="4400" b="1" spc="1000" dirty="0">
              <a:solidFill>
                <a:srgbClr val="46A4D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57B1686-A894-4E6A-BF41-FC5CE957AE96}"/>
              </a:ext>
            </a:extLst>
          </p:cNvPr>
          <p:cNvSpPr txBox="1"/>
          <p:nvPr/>
        </p:nvSpPr>
        <p:spPr>
          <a:xfrm>
            <a:off x="698424" y="8589577"/>
            <a:ext cx="10778248" cy="105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книги из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листов самых престижных премий («Большая книга», «Национальный бестселлер», «Новая словесность», «Просветитель», «Ясная Поляна» и др.). 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6" y="231653"/>
            <a:ext cx="10432816" cy="2086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5827" t="13765" r="38189" b="3879"/>
          <a:stretch/>
        </p:blipFill>
        <p:spPr>
          <a:xfrm>
            <a:off x="12140222" y="231652"/>
            <a:ext cx="5457569" cy="97299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08" y="2549870"/>
            <a:ext cx="3321923" cy="33219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38859" t="59239" r="38423" b="14372"/>
          <a:stretch/>
        </p:blipFill>
        <p:spPr>
          <a:xfrm>
            <a:off x="5182480" y="2549869"/>
            <a:ext cx="5083999" cy="33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1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A5751AA-FAC7-44D3-BE75-9D89DC4023B7}"/>
              </a:ext>
            </a:extLst>
          </p:cNvPr>
          <p:cNvSpPr/>
          <p:nvPr/>
        </p:nvSpPr>
        <p:spPr>
          <a:xfrm>
            <a:off x="7106423" y="1568240"/>
            <a:ext cx="9528175" cy="4630738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rgbClr val="32323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3464398" y="291197"/>
            <a:ext cx="14280204" cy="2713038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rgbClr val="32323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14AD73A-6DDF-4CA7-9702-1E232EEA6C7B}"/>
              </a:ext>
            </a:extLst>
          </p:cNvPr>
          <p:cNvSpPr txBox="1"/>
          <p:nvPr/>
        </p:nvSpPr>
        <p:spPr>
          <a:xfrm>
            <a:off x="6656577" y="6685267"/>
            <a:ext cx="10307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000" dirty="0" smtClean="0">
                <a:solidFill>
                  <a:srgbClr val="46A4DB"/>
                </a:solidFill>
                <a:latin typeface="Arial" pitchFamily="34" charset="0"/>
                <a:cs typeface="Arial" pitchFamily="34" charset="0"/>
              </a:rPr>
              <a:t>«Наедине с книгой»</a:t>
            </a:r>
            <a:endParaRPr lang="en-ID" sz="5400" b="1" spc="1000" dirty="0">
              <a:solidFill>
                <a:srgbClr val="46A4D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57B1686-A894-4E6A-BF41-FC5CE957AE96}"/>
              </a:ext>
            </a:extLst>
          </p:cNvPr>
          <p:cNvSpPr txBox="1"/>
          <p:nvPr/>
        </p:nvSpPr>
        <p:spPr>
          <a:xfrm>
            <a:off x="6067168" y="8014889"/>
            <a:ext cx="11560169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структуру и содержание рубрики входят не только художественные издания, но и интересные книги из научно-популярной литературы. Ориентиром выбора тем и сюжетов для обзоров стали общероссийские литературные премии, читательский рейтинг и актуальная проблематика предлагаемых изданий.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1810" r="51946" b="3182"/>
          <a:stretch/>
        </p:blipFill>
        <p:spPr>
          <a:xfrm>
            <a:off x="447513" y="906471"/>
            <a:ext cx="5204176" cy="832402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3460" r="3894" b="40866"/>
          <a:stretch/>
        </p:blipFill>
        <p:spPr>
          <a:xfrm>
            <a:off x="7389772" y="1295288"/>
            <a:ext cx="7865904" cy="357393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-1" r="74140"/>
          <a:stretch/>
        </p:blipFill>
        <p:spPr>
          <a:xfrm>
            <a:off x="14741632" y="464477"/>
            <a:ext cx="2533113" cy="550985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829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677692" y="719847"/>
            <a:ext cx="7123891" cy="5369668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8443609" y="3284707"/>
            <a:ext cx="8852170" cy="2065506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204752"/>
            <a:ext cx="7143750" cy="5358640"/>
          </a:xfrm>
          <a:prstGeom prst="round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025" y="6442273"/>
            <a:ext cx="11751013" cy="315471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призван отразить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имена   </a:t>
            </a:r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псковской литературы, в том числе и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неизвестные </a:t>
            </a:r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широкому кругу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читателей.</a:t>
            </a:r>
          </a:p>
          <a:p>
            <a:pPr algn="just"/>
            <a:endParaRPr lang="ru-RU" sz="2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осуществляется через реализацию </a:t>
            </a:r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литературно-художественных программ, посвященных краеведческим датам и творчеству псковских поэтов и писателей,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также </a:t>
            </a:r>
            <a:r>
              <a:rPr lang="ru-RU" sz="28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через виртуальное 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обслуживание.</a:t>
            </a:r>
            <a:endParaRPr lang="ru-RU" sz="28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64" y="2592366"/>
            <a:ext cx="8712926" cy="2374640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9765" y="350196"/>
            <a:ext cx="7801025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r"/>
            <a:r>
              <a:rPr lang="ru-RU" sz="6600" b="1" dirty="0" smtClean="0">
                <a:solidFill>
                  <a:schemeClr val="accent2"/>
                </a:solidFill>
              </a:rPr>
              <a:t>Литературный </a:t>
            </a:r>
          </a:p>
          <a:p>
            <a:pPr algn="r"/>
            <a:r>
              <a:rPr lang="ru-RU" sz="6600" b="1" dirty="0" smtClean="0">
                <a:solidFill>
                  <a:schemeClr val="accent2"/>
                </a:solidFill>
              </a:rPr>
              <a:t>Псков</a:t>
            </a:r>
            <a:endParaRPr lang="ru-RU" sz="6600" b="1" dirty="0">
              <a:solidFill>
                <a:schemeClr val="accent2"/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15544799" y="0"/>
            <a:ext cx="1400784" cy="2256817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37485" t="37765" r="37384" b="32387"/>
          <a:stretch/>
        </p:blipFill>
        <p:spPr>
          <a:xfrm>
            <a:off x="12832359" y="6278509"/>
            <a:ext cx="4871664" cy="32545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817627-C265-461F-8F1C-8A058A6EA5F0}"/>
              </a:ext>
            </a:extLst>
          </p:cNvPr>
          <p:cNvSpPr/>
          <p:nvPr/>
        </p:nvSpPr>
        <p:spPr>
          <a:xfrm>
            <a:off x="0" y="0"/>
            <a:ext cx="9734550" cy="10288588"/>
          </a:xfrm>
          <a:prstGeom prst="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736061" y="7872920"/>
            <a:ext cx="8852170" cy="2065506"/>
          </a:xfrm>
          <a:prstGeom prst="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778214" y="3304162"/>
            <a:ext cx="8852170" cy="2065506"/>
          </a:xfrm>
          <a:prstGeom prst="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9" name="Рисунок 8" descr="Золотцев С.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452" r="33078"/>
          <a:stretch>
            <a:fillRect/>
          </a:stretch>
        </p:blipFill>
        <p:spPr>
          <a:xfrm>
            <a:off x="638102" y="661480"/>
            <a:ext cx="3019498" cy="8791883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grigor-ev-igor-nikolaevich-literatura_img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r="19436"/>
          <a:stretch>
            <a:fillRect/>
          </a:stretch>
        </p:blipFill>
        <p:spPr>
          <a:xfrm>
            <a:off x="4840412" y="661360"/>
            <a:ext cx="3799462" cy="3988462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-ct0Hg9r_400x400.jpeg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4491328" y="6089516"/>
            <a:ext cx="4492319" cy="3093395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13" name="Схема 12"/>
          <p:cNvGraphicFramePr/>
          <p:nvPr/>
        </p:nvGraphicFramePr>
        <p:xfrm>
          <a:off x="10097312" y="369651"/>
          <a:ext cx="7801582" cy="937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>
            <a:off x="8054503" y="2354094"/>
            <a:ext cx="9747113" cy="2762655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36817" t="59411" r="37671" b="11327"/>
          <a:stretch/>
        </p:blipFill>
        <p:spPr>
          <a:xfrm>
            <a:off x="12023388" y="1832997"/>
            <a:ext cx="5311301" cy="371176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673CDD-6BE9-43D9-98C0-CC54194B1EDF}"/>
              </a:ext>
            </a:extLst>
          </p:cNvPr>
          <p:cNvSpPr/>
          <p:nvPr/>
        </p:nvSpPr>
        <p:spPr>
          <a:xfrm>
            <a:off x="7875588" y="6384588"/>
            <a:ext cx="10028237" cy="3420893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C31766-5A6F-4513-B22B-CE78AB36706E}"/>
              </a:ext>
            </a:extLst>
          </p:cNvPr>
          <p:cNvSpPr/>
          <p:nvPr/>
        </p:nvSpPr>
        <p:spPr>
          <a:xfrm>
            <a:off x="384175" y="344488"/>
            <a:ext cx="17519650" cy="1200150"/>
          </a:xfrm>
          <a:prstGeom prst="roundRect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Интерактивные методики продвижения чтения</a:t>
            </a:r>
            <a:endParaRPr lang="en-ID" sz="48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167319" y="2451370"/>
          <a:ext cx="5194570" cy="6808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36838" t="49300" r="37856" b="19061"/>
          <a:stretch/>
        </p:blipFill>
        <p:spPr>
          <a:xfrm>
            <a:off x="12080441" y="5643051"/>
            <a:ext cx="5176428" cy="375386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/>
          <a:srcRect l="36066" t="30837" r="40607" b="9085"/>
          <a:stretch/>
        </p:blipFill>
        <p:spPr>
          <a:xfrm>
            <a:off x="7151708" y="2782111"/>
            <a:ext cx="4443243" cy="6437004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673CDD-6BE9-43D9-98C0-CC54194B1EDF}"/>
              </a:ext>
            </a:extLst>
          </p:cNvPr>
          <p:cNvSpPr/>
          <p:nvPr/>
        </p:nvSpPr>
        <p:spPr>
          <a:xfrm>
            <a:off x="7875588" y="5903913"/>
            <a:ext cx="10028237" cy="4040187"/>
          </a:xfrm>
          <a:prstGeom prst="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7514D1-647C-4CE1-9A1A-6E99E227D7C6}"/>
              </a:ext>
            </a:extLst>
          </p:cNvPr>
          <p:cNvSpPr txBox="1"/>
          <p:nvPr/>
        </p:nvSpPr>
        <p:spPr>
          <a:xfrm>
            <a:off x="741835" y="2156230"/>
            <a:ext cx="618425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Конце́пция</a:t>
            </a:r>
            <a:r>
              <a:rPr lang="ru-RU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 (от лат. </a:t>
            </a:r>
            <a:r>
              <a:rPr lang="ru-RU" sz="32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conceptio</a:t>
            </a:r>
            <a:r>
              <a:rPr lang="ru-RU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- понимание, система) - определенный способ понимания, трактовки каких-либо явлений, основная точка зрения, руководящая идея для их освещения; система взглядов на явления в мире, в природе, в обществе</a:t>
            </a:r>
            <a:endParaRPr lang="en-ID" sz="32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E1E388-C682-4D7F-B927-019B816B0602}"/>
              </a:ext>
            </a:extLst>
          </p:cNvPr>
          <p:cNvSpPr txBox="1"/>
          <p:nvPr/>
        </p:nvSpPr>
        <p:spPr>
          <a:xfrm>
            <a:off x="11089532" y="2454139"/>
            <a:ext cx="621506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РАССМАТРИВАЕМ ТЕМУ В КОНТЕКСТЕ</a:t>
            </a:r>
            <a:endParaRPr lang="en-ID" sz="32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C31766-5A6F-4513-B22B-CE78AB36706E}"/>
              </a:ext>
            </a:extLst>
          </p:cNvPr>
          <p:cNvSpPr/>
          <p:nvPr/>
        </p:nvSpPr>
        <p:spPr>
          <a:xfrm>
            <a:off x="384175" y="344488"/>
            <a:ext cx="17519650" cy="12001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Концептуальный подход к теме</a:t>
            </a:r>
            <a:endParaRPr lang="en-ID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3"/>
          <a:stretch>
            <a:fillRect/>
          </a:stretch>
        </p:blipFill>
        <p:spPr>
          <a:xfrm>
            <a:off x="8295405" y="4637322"/>
            <a:ext cx="4370008" cy="353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/>
          <a:stretch>
            <a:fillRect/>
          </a:stretch>
        </p:blipFill>
        <p:spPr>
          <a:xfrm>
            <a:off x="13151796" y="4617866"/>
            <a:ext cx="4448295" cy="3535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8210145" y="8463065"/>
            <a:ext cx="9455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«Любая книга только наполовину создается автором – вторая половина создается читателем, его восприятием. По большому счету сколько читателей – столько и книг» (Евгений </a:t>
            </a:r>
            <a:r>
              <a:rPr lang="ru-RU" sz="2400" dirty="0" err="1" smtClean="0"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Водолазкин</a:t>
            </a:r>
            <a:r>
              <a:rPr lang="ru-RU" sz="2400" dirty="0" smtClean="0"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6131" y="1938345"/>
            <a:ext cx="1948680" cy="2501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0">
            <a:extLst>
              <a:ext uri="{FF2B5EF4-FFF2-40B4-BE49-F238E27FC236}">
                <a16:creationId xmlns:a16="http://schemas.microsoft.com/office/drawing/2014/main" xmlns="" id="{40F1F83D-41F4-4410-A35A-8E1BCD73EB64}"/>
              </a:ext>
            </a:extLst>
          </p:cNvPr>
          <p:cNvSpPr/>
          <p:nvPr/>
        </p:nvSpPr>
        <p:spPr>
          <a:xfrm>
            <a:off x="6203005" y="677695"/>
            <a:ext cx="11656978" cy="2337880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9" name="Rectangle 40">
            <a:extLst>
              <a:ext uri="{FF2B5EF4-FFF2-40B4-BE49-F238E27FC236}">
                <a16:creationId xmlns:a16="http://schemas.microsoft.com/office/drawing/2014/main" xmlns="" id="{40F1F83D-41F4-4410-A35A-8E1BCD73EB64}"/>
              </a:ext>
            </a:extLst>
          </p:cNvPr>
          <p:cNvSpPr/>
          <p:nvPr/>
        </p:nvSpPr>
        <p:spPr>
          <a:xfrm>
            <a:off x="10194587" y="6459166"/>
            <a:ext cx="7789053" cy="3593661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4" y="410456"/>
            <a:ext cx="12579533" cy="2300613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0263" y="2925350"/>
            <a:ext cx="9393584" cy="647356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>
              <a:lnSpc>
                <a:spcPts val="384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Основные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</a:p>
          <a:p>
            <a:pPr>
              <a:lnSpc>
                <a:spcPts val="3840"/>
              </a:lnSpc>
            </a:pP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ts val="3840"/>
              </a:lnSpc>
            </a:pP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ts val="3840"/>
              </a:lnSpc>
            </a:pP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ts val="3840"/>
              </a:lnSpc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2. Привлечение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внимания местного сообщества к чтению, формирование нового образа библиотеки и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читающего человека</a:t>
            </a:r>
          </a:p>
          <a:p>
            <a:pPr algn="just">
              <a:lnSpc>
                <a:spcPts val="3840"/>
              </a:lnSpc>
            </a:pP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ts val="3840"/>
              </a:lnSpc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Углубление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знаний отечественной и мировой литературы; утверждение значения высокой просветительской миссии для общества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21" y="5583678"/>
            <a:ext cx="3747405" cy="4083282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r="34033"/>
          <a:stretch/>
        </p:blipFill>
        <p:spPr>
          <a:xfrm>
            <a:off x="14387628" y="5564221"/>
            <a:ext cx="3304689" cy="4102739"/>
          </a:xfrm>
          <a:prstGeom prst="round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89CB7C71-11EF-441F-8564-F569B8C0D47B}"/>
              </a:ext>
            </a:extLst>
          </p:cNvPr>
          <p:cNvSpPr/>
          <p:nvPr/>
        </p:nvSpPr>
        <p:spPr>
          <a:xfrm>
            <a:off x="15525344" y="-19456"/>
            <a:ext cx="1167319" cy="2081719"/>
          </a:xfrm>
          <a:prstGeom prst="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4" name="Прямоугольник 13"/>
          <p:cNvSpPr/>
          <p:nvPr/>
        </p:nvSpPr>
        <p:spPr>
          <a:xfrm>
            <a:off x="603116" y="3792897"/>
            <a:ext cx="16361922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840"/>
              </a:lnSpc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1. Повышение ценностного статуса книги и чтения посредством создания, разработки, исполнения литературно-художественных программ и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98118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8DB54996-DC92-4448-A6E3-7F0AD0F88842}"/>
              </a:ext>
            </a:extLst>
          </p:cNvPr>
          <p:cNvSpPr/>
          <p:nvPr/>
        </p:nvSpPr>
        <p:spPr>
          <a:xfrm rot="5400000">
            <a:off x="10097310" y="2276274"/>
            <a:ext cx="9766569" cy="5719865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6534E8-E943-4F9D-AB5F-F0D5904CD901}"/>
              </a:ext>
            </a:extLst>
          </p:cNvPr>
          <p:cNvSpPr/>
          <p:nvPr/>
        </p:nvSpPr>
        <p:spPr>
          <a:xfrm>
            <a:off x="-1" y="2723745"/>
            <a:ext cx="12587591" cy="3599235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0C5AD6-A129-421E-9A0D-DFF3A3A5F88E}"/>
              </a:ext>
            </a:extLst>
          </p:cNvPr>
          <p:cNvSpPr txBox="1"/>
          <p:nvPr/>
        </p:nvSpPr>
        <p:spPr>
          <a:xfrm>
            <a:off x="680936" y="3043912"/>
            <a:ext cx="91245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Сайт: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biblio.pskovlib.ru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800" b="1" dirty="0" smtClean="0">
                <a:latin typeface="Arial" pitchFamily="34" charset="0"/>
                <a:cs typeface="Arial" pitchFamily="34" charset="0"/>
              </a:rPr>
              <a:t>E-mail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chtenie@pskovlib.ru</a:t>
            </a:r>
            <a:endParaRPr lang="ru-RU" sz="4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3DE018-BEC3-4402-895A-B5CBD3C93088}"/>
              </a:ext>
            </a:extLst>
          </p:cNvPr>
          <p:cNvSpPr txBox="1"/>
          <p:nvPr/>
        </p:nvSpPr>
        <p:spPr>
          <a:xfrm>
            <a:off x="564204" y="1060012"/>
            <a:ext cx="11245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</a:t>
            </a:r>
            <a:r>
              <a:rPr lang="ru-RU" sz="4800" b="1" spc="10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ЗА ВНИМАНИЕ!</a:t>
            </a:r>
            <a:endParaRPr lang="en-US" sz="4800" b="1" spc="10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C:\Users\79215\Desktop\РАБОТА 2019\День чтения 2020\jxBxey0ueX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015" y="5178154"/>
            <a:ext cx="8226359" cy="4627327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2"/>
          <a:stretch>
            <a:fillRect/>
          </a:stretch>
        </p:blipFill>
        <p:spPr>
          <a:xfrm>
            <a:off x="13311761" y="445305"/>
            <a:ext cx="4703864" cy="3513694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0" r="33787"/>
          <a:stretch>
            <a:fillRect/>
          </a:stretch>
        </p:blipFill>
        <p:spPr>
          <a:xfrm>
            <a:off x="10778247" y="3291068"/>
            <a:ext cx="4766553" cy="3660588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6"/>
          <a:stretch>
            <a:fillRect/>
          </a:stretch>
        </p:blipFill>
        <p:spPr>
          <a:xfrm>
            <a:off x="13487219" y="6284068"/>
            <a:ext cx="4547861" cy="3521412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r="53024"/>
          <a:stretch>
            <a:fillRect/>
          </a:stretch>
        </p:blipFill>
        <p:spPr>
          <a:xfrm>
            <a:off x="10680970" y="7700718"/>
            <a:ext cx="2081719" cy="1907966"/>
          </a:xfrm>
          <a:prstGeom prst="round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BAE56D2-FAB1-4EA6-BDCB-C44ADF38B195}"/>
              </a:ext>
            </a:extLst>
          </p:cNvPr>
          <p:cNvSpPr/>
          <p:nvPr/>
        </p:nvSpPr>
        <p:spPr>
          <a:xfrm>
            <a:off x="11128443" y="8016368"/>
            <a:ext cx="7159557" cy="2272219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0F1F83D-41F4-4410-A35A-8E1BCD73EB64}"/>
              </a:ext>
            </a:extLst>
          </p:cNvPr>
          <p:cNvSpPr/>
          <p:nvPr/>
        </p:nvSpPr>
        <p:spPr>
          <a:xfrm>
            <a:off x="423863" y="1304925"/>
            <a:ext cx="10147300" cy="4214813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5" name="Рисунок 14" descr="ce3f60c48a24200486e44b0f124e1808.jp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11593380" y="5754885"/>
            <a:ext cx="6077492" cy="4064000"/>
          </a:xfrm>
          <a:prstGeom prst="roundRect">
            <a:avLst/>
          </a:prstGeom>
        </p:spPr>
      </p:pic>
      <p:pic>
        <p:nvPicPr>
          <p:cNvPr id="12" name="Рисунок 11" descr="book-and-snow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183" b="6183"/>
          <a:stretch>
            <a:fillRect/>
          </a:stretch>
        </p:blipFill>
        <p:spPr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AF6D3-9AD3-4098-830D-812762BF0ECE}"/>
              </a:ext>
            </a:extLst>
          </p:cNvPr>
          <p:cNvSpPr txBox="1"/>
          <p:nvPr/>
        </p:nvSpPr>
        <p:spPr>
          <a:xfrm>
            <a:off x="508001" y="6040438"/>
            <a:ext cx="97409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«Книгу заменить ничем нельзя. Несмотря на новейшие открытия, новые виды сохранения информации, не будем спешить расставаться с книгой»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Дмитрий Лихачев</a:t>
            </a:r>
            <a:endParaRPr lang="en-ID" sz="3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9CB7C71-11EF-441F-8564-F569B8C0D47B}"/>
              </a:ext>
            </a:extLst>
          </p:cNvPr>
          <p:cNvSpPr/>
          <p:nvPr/>
        </p:nvSpPr>
        <p:spPr>
          <a:xfrm>
            <a:off x="13268325" y="5519738"/>
            <a:ext cx="5019675" cy="1653222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7EA1BC-F424-4BBE-9C2F-2B675612DAC4}"/>
              </a:ext>
            </a:extLst>
          </p:cNvPr>
          <p:cNvSpPr txBox="1"/>
          <p:nvPr/>
        </p:nvSpPr>
        <p:spPr>
          <a:xfrm>
            <a:off x="13570903" y="5614988"/>
            <a:ext cx="35791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pc="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Методики продвижения чтения</a:t>
            </a:r>
            <a:endParaRPr lang="en-ID" sz="3000" b="1" spc="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03FDD69-4EAF-420B-BCA4-89A682BF44F6}"/>
              </a:ext>
            </a:extLst>
          </p:cNvPr>
          <p:cNvCxnSpPr/>
          <p:nvPr/>
        </p:nvCxnSpPr>
        <p:spPr>
          <a:xfrm flipV="1">
            <a:off x="17089120" y="6360160"/>
            <a:ext cx="934720" cy="20320"/>
          </a:xfrm>
          <a:prstGeom prst="line">
            <a:avLst/>
          </a:prstGeom>
          <a:ln w="63500">
            <a:solidFill>
              <a:schemeClr val="tx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56A4A5-32DD-42D2-AB76-C5FAD96B0370}"/>
              </a:ext>
            </a:extLst>
          </p:cNvPr>
          <p:cNvSpPr txBox="1"/>
          <p:nvPr/>
        </p:nvSpPr>
        <p:spPr>
          <a:xfrm>
            <a:off x="10806942" y="354013"/>
            <a:ext cx="6916854" cy="132802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Arial" pitchFamily="34" charset="0"/>
                <a:cs typeface="Arial" pitchFamily="34" charset="0"/>
              </a:rPr>
              <a:t>КНИГА, ЛИТЕРАТУРА, ТВОРЧЕСТВО</a:t>
            </a:r>
            <a:endParaRPr lang="en-ID" sz="3600" b="1" spc="200" dirty="0">
              <a:solidFill>
                <a:schemeClr val="bg1">
                  <a:lumMod val="10000"/>
                  <a:lumOff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68796" y="2133220"/>
            <a:ext cx="6793912" cy="2908489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Молчанье - всё... К чему слова пустые?</a:t>
            </a:r>
          </a:p>
          <a:p>
            <a:pPr algn="ctr"/>
            <a:r>
              <a:rPr lang="ru-RU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Спрошу одно: зачем Вам жизнь дана?</a:t>
            </a:r>
          </a:p>
          <a:p>
            <a:pPr algn="ctr"/>
            <a:r>
              <a:rPr lang="ru-RU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Чтоб вечно мчались песни неземные,</a:t>
            </a:r>
          </a:p>
          <a:p>
            <a:pPr algn="ctr"/>
            <a:r>
              <a:rPr lang="ru-RU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Чтоб в каждом сердце гасла тишина...</a:t>
            </a:r>
          </a:p>
          <a:p>
            <a:pPr algn="ctr"/>
            <a:endParaRPr lang="ru-RU" sz="300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ru-RU" sz="3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(</a:t>
            </a:r>
            <a:r>
              <a:rPr lang="ru-RU" sz="3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Александр Блок)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A07193-084A-4642-8F2E-A767DDB72129}"/>
              </a:ext>
            </a:extLst>
          </p:cNvPr>
          <p:cNvSpPr/>
          <p:nvPr/>
        </p:nvSpPr>
        <p:spPr>
          <a:xfrm>
            <a:off x="9144000" y="361950"/>
            <a:ext cx="8734425" cy="3249613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D4878E-9183-490A-B901-AE04F8C1771C}"/>
              </a:ext>
            </a:extLst>
          </p:cNvPr>
          <p:cNvSpPr txBox="1"/>
          <p:nvPr/>
        </p:nvSpPr>
        <p:spPr>
          <a:xfrm>
            <a:off x="470948" y="435716"/>
            <a:ext cx="8108848" cy="3779758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1000" dirty="0" smtClean="0">
                <a:latin typeface="+mj-lt"/>
              </a:rPr>
              <a:t>Методики </a:t>
            </a:r>
            <a:r>
              <a:rPr lang="ru-RU" sz="7200" b="1" spc="1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продвижения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1000" dirty="0" smtClean="0">
                <a:latin typeface="+mj-lt"/>
              </a:rPr>
              <a:t>чтения</a:t>
            </a:r>
            <a:endParaRPr lang="en-ID" sz="7200" b="1" spc="1000" dirty="0">
              <a:latin typeface="+mj-lt"/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785035" y="4434562"/>
          <a:ext cx="8008769" cy="5170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0F1517A-4DAB-47A3-9B53-9E5E366E9FE0}"/>
              </a:ext>
            </a:extLst>
          </p:cNvPr>
          <p:cNvSpPr txBox="1"/>
          <p:nvPr/>
        </p:nvSpPr>
        <p:spPr>
          <a:xfrm>
            <a:off x="8774349" y="5914215"/>
            <a:ext cx="9124543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Книга - такое же явление жизни, как человек, она - тоже факт живой, говорящий, и она менее «вещь», чем все другие вещи, созданные и создаваемые человеком.</a:t>
            </a:r>
            <a:br>
              <a:rPr lang="ru-RU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Горький М.</a:t>
            </a:r>
            <a:endParaRPr lang="en-ID" sz="32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Слайд3.JPG"/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1473" b="1473"/>
          <a:stretch>
            <a:fillRect/>
          </a:stretch>
        </p:blipFill>
        <p:spPr>
          <a:prstGeom prst="round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xmlns="" id="{303FDD69-4EAF-420B-BCA4-89A682BF44F6}"/>
              </a:ext>
            </a:extLst>
          </p:cNvPr>
          <p:cNvCxnSpPr/>
          <p:nvPr/>
        </p:nvCxnSpPr>
        <p:spPr>
          <a:xfrm rot="5400000">
            <a:off x="-6487" y="2262438"/>
            <a:ext cx="2140955" cy="26805"/>
          </a:xfrm>
          <a:prstGeom prst="line">
            <a:avLst/>
          </a:prstGeom>
          <a:ln w="63500">
            <a:solidFill>
              <a:schemeClr val="tx2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673CDD-6BE9-43D9-98C0-CC54194B1EDF}"/>
              </a:ext>
            </a:extLst>
          </p:cNvPr>
          <p:cNvSpPr/>
          <p:nvPr/>
        </p:nvSpPr>
        <p:spPr>
          <a:xfrm>
            <a:off x="7875588" y="5903913"/>
            <a:ext cx="10028237" cy="4040187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graphicFrame>
        <p:nvGraphicFramePr>
          <p:cNvPr id="15" name="Схема 14"/>
          <p:cNvGraphicFramePr/>
          <p:nvPr/>
        </p:nvGraphicFramePr>
        <p:xfrm>
          <a:off x="447472" y="2370239"/>
          <a:ext cx="6984460" cy="6001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E1E388-C682-4D7F-B927-019B816B0602}"/>
              </a:ext>
            </a:extLst>
          </p:cNvPr>
          <p:cNvSpPr txBox="1"/>
          <p:nvPr/>
        </p:nvSpPr>
        <p:spPr>
          <a:xfrm>
            <a:off x="9182911" y="1928846"/>
            <a:ext cx="83852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приглашение к сотрудничеству и включению в читательскую, творческую, литературную деятельность</a:t>
            </a:r>
            <a:endParaRPr lang="en-ID" sz="36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C31766-5A6F-4513-B22B-CE78AB36706E}"/>
              </a:ext>
            </a:extLst>
          </p:cNvPr>
          <p:cNvSpPr/>
          <p:nvPr/>
        </p:nvSpPr>
        <p:spPr>
          <a:xfrm>
            <a:off x="384175" y="344488"/>
            <a:ext cx="17519650" cy="1200150"/>
          </a:xfrm>
          <a:prstGeom prst="roundRect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Offline (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«вне сети» – </a:t>
            </a:r>
            <a:r>
              <a:rPr lang="ru-RU" sz="3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деятельностные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методики продвижения чтения</a:t>
            </a:r>
            <a:endParaRPr lang="en-ID" sz="3800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ce3f60c48a24200486e44b0f124e1808.jpg"/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l="59171"/>
          <a:stretch>
            <a:fillRect/>
          </a:stretch>
        </p:blipFill>
        <p:spPr>
          <a:xfrm>
            <a:off x="8660431" y="4712967"/>
            <a:ext cx="4142646" cy="468395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Блок.jpg"/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17750" r="17750"/>
          <a:stretch>
            <a:fillRect/>
          </a:stretch>
        </p:blipFill>
        <p:spPr>
          <a:xfrm>
            <a:off x="13209059" y="4688732"/>
            <a:ext cx="4031970" cy="468958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 rot="5400000">
            <a:off x="7616758" y="3103123"/>
            <a:ext cx="239300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1D21BE-CA38-4054-A7CE-769C7C22AC32}"/>
              </a:ext>
            </a:extLst>
          </p:cNvPr>
          <p:cNvSpPr/>
          <p:nvPr/>
        </p:nvSpPr>
        <p:spPr>
          <a:xfrm>
            <a:off x="0" y="3562350"/>
            <a:ext cx="6902450" cy="6726238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95979AC-CE7F-41AC-BEF8-C0C0CC3A4BC1}"/>
              </a:ext>
            </a:extLst>
          </p:cNvPr>
          <p:cNvSpPr/>
          <p:nvPr/>
        </p:nvSpPr>
        <p:spPr>
          <a:xfrm>
            <a:off x="7700963" y="442913"/>
            <a:ext cx="10587037" cy="2557462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6A9388-E4A3-4E53-AC95-EBD15F020752}"/>
              </a:ext>
            </a:extLst>
          </p:cNvPr>
          <p:cNvSpPr txBox="1"/>
          <p:nvPr/>
        </p:nvSpPr>
        <p:spPr>
          <a:xfrm>
            <a:off x="595685" y="304597"/>
            <a:ext cx="6738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БИБЛИОТЕАТР «ПРЯМАЯ РЕЧЬ»</a:t>
            </a:r>
            <a:endParaRPr lang="en-ID" sz="3600" b="1" spc="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BF79245-73D5-4E82-95A7-C4FE06FC677E}"/>
              </a:ext>
            </a:extLst>
          </p:cNvPr>
          <p:cNvSpPr txBox="1"/>
          <p:nvPr/>
        </p:nvSpPr>
        <p:spPr>
          <a:xfrm>
            <a:off x="7762673" y="5274114"/>
            <a:ext cx="992221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spc="-10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Основная идея проекта </a:t>
            </a:r>
            <a:r>
              <a:rPr lang="ru-RU" sz="3200" spc="-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- миссия сохранения национального культурного наследия в общественном самосознании. </a:t>
            </a:r>
          </a:p>
          <a:p>
            <a:pPr algn="just">
              <a:spcAft>
                <a:spcPts val="0"/>
              </a:spcAft>
            </a:pPr>
            <a:endParaRPr lang="ru-RU" sz="3200" spc="-1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3200" spc="-1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 основе выдающихся произведений мировой литературы происходит объединение поколений, развитие потребности чтения, повышение внимания к культурным ценностям. </a:t>
            </a:r>
          </a:p>
        </p:txBody>
      </p:sp>
      <p:pic>
        <p:nvPicPr>
          <p:cNvPr id="12" name="Рисунок 11" descr="БиблиоТеатр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897" b="1897"/>
          <a:stretch>
            <a:fillRect/>
          </a:stretch>
        </p:blipFill>
        <p:spPr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Слайд5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tretch>
            <a:fillRect/>
          </a:stretch>
        </p:blipFill>
        <p:spPr>
          <a:xfrm>
            <a:off x="13975824" y="1516628"/>
            <a:ext cx="3923069" cy="2710186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6Gps48YTuXQ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454375" y="1887167"/>
            <a:ext cx="6121523" cy="471485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878450-2C40-4137-91E8-859CF1D0FEA3}"/>
              </a:ext>
            </a:extLst>
          </p:cNvPr>
          <p:cNvSpPr txBox="1"/>
          <p:nvPr/>
        </p:nvSpPr>
        <p:spPr>
          <a:xfrm rot="16200000">
            <a:off x="4080306" y="7410209"/>
            <a:ext cx="31894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1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Живое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1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слово</a:t>
            </a:r>
            <a:endParaRPr lang="en-US" sz="5400" spc="1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37699"/>
          <a:stretch/>
        </p:blipFill>
        <p:spPr>
          <a:xfrm>
            <a:off x="1031131" y="5375467"/>
            <a:ext cx="3058765" cy="4371647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719848" y="6400800"/>
            <a:ext cx="12801600" cy="2837234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4749" y="778212"/>
            <a:ext cx="13035063" cy="4046707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087" t="42548" r="37948" b="20294"/>
          <a:stretch/>
        </p:blipFill>
        <p:spPr>
          <a:xfrm>
            <a:off x="7431932" y="354214"/>
            <a:ext cx="5642212" cy="393622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721885" y="4971374"/>
            <a:ext cx="6402438" cy="784830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</a:rPr>
              <a:t>«Судьба </a:t>
            </a:r>
            <a:r>
              <a:rPr lang="ru-RU" sz="2100" dirty="0">
                <a:solidFill>
                  <a:srgbClr val="C00000"/>
                </a:solidFill>
              </a:rPr>
              <a:t>человека в судьбе </a:t>
            </a:r>
            <a:r>
              <a:rPr lang="ru-RU" sz="2100" dirty="0" smtClean="0">
                <a:solidFill>
                  <a:srgbClr val="C00000"/>
                </a:solidFill>
              </a:rPr>
              <a:t>страны»: </a:t>
            </a:r>
            <a:r>
              <a:rPr lang="ru-RU" sz="2100" dirty="0" smtClean="0">
                <a:solidFill>
                  <a:schemeClr val="accent4">
                    <a:lumMod val="50000"/>
                  </a:schemeClr>
                </a:solidFill>
              </a:rPr>
              <a:t>115-летию </a:t>
            </a:r>
            <a:r>
              <a:rPr lang="ru-RU" sz="2100" dirty="0">
                <a:solidFill>
                  <a:schemeClr val="accent4">
                    <a:lumMod val="50000"/>
                  </a:schemeClr>
                </a:solidFill>
              </a:rPr>
              <a:t>со дня рождения Михаила Шолохова.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8" y="466928"/>
            <a:ext cx="5819339" cy="38801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65877" y="4987332"/>
            <a:ext cx="6199959" cy="69249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«Антон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Чехов. Писатель. Доктор. Человек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»: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160-летию со дня рождения Антона Чехова.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9" y="9432627"/>
            <a:ext cx="6082394" cy="461665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</a:rPr>
              <a:t>«Иосиф </a:t>
            </a:r>
            <a:r>
              <a:rPr lang="ru-RU" sz="2100" dirty="0">
                <a:solidFill>
                  <a:srgbClr val="C00000"/>
                </a:solidFill>
              </a:rPr>
              <a:t>Бродский. Гость времени».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" y="6089514"/>
            <a:ext cx="4094644" cy="283469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3"/>
          <a:stretch/>
        </p:blipFill>
        <p:spPr>
          <a:xfrm>
            <a:off x="4732985" y="6019562"/>
            <a:ext cx="1693941" cy="3001927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/>
          <a:stretch/>
        </p:blipFill>
        <p:spPr>
          <a:xfrm>
            <a:off x="6806978" y="6070060"/>
            <a:ext cx="6179434" cy="295143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682974" y="9432626"/>
            <a:ext cx="6303438" cy="461665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</a:rPr>
              <a:t>«Эдвард </a:t>
            </a:r>
            <a:r>
              <a:rPr lang="ru-RU" sz="2100" dirty="0">
                <a:solidFill>
                  <a:srgbClr val="C00000"/>
                </a:solidFill>
              </a:rPr>
              <a:t>Мунк</a:t>
            </a:r>
            <a:r>
              <a:rPr lang="ru-RU" sz="2100" dirty="0" smtClean="0">
                <a:solidFill>
                  <a:srgbClr val="C00000"/>
                </a:solidFill>
              </a:rPr>
              <a:t>. Услышанный </a:t>
            </a:r>
            <a:r>
              <a:rPr lang="ru-RU" sz="2100" dirty="0">
                <a:solidFill>
                  <a:srgbClr val="C00000"/>
                </a:solidFill>
              </a:rPr>
              <a:t>крик».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92270" y="350196"/>
            <a:ext cx="1561590" cy="15618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891097" y="2286593"/>
            <a:ext cx="4143983" cy="690958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«Мы только учимся размышлять о литературе и об искусстве. </a:t>
            </a:r>
            <a:endParaRPr lang="ru-RU" sz="2200" i="1" spc="-15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endParaRPr lang="ru-RU" sz="2200" i="1" spc="-15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«</a:t>
            </a:r>
            <a:r>
              <a:rPr lang="ru-RU" sz="2200" i="1" spc="-15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Библиотеатр</a:t>
            </a: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» - это Пыл. Это Увлеченность. Как редко встречается то и другое в творчестве</a:t>
            </a: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200" i="1" spc="-15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 творчестве только малые звезды затмевают друг друга. Большие звезды от </a:t>
            </a:r>
            <a:r>
              <a:rPr lang="ru-RU" sz="2200" i="1" spc="-15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взаимососедства</a:t>
            </a: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не кажутся тусклее</a:t>
            </a: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2200" i="1" spc="-15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Спасибо Владимиру Яковлеву и Нине Яковлевой. Светите ярко и долго!»</a:t>
            </a:r>
            <a:endParaRPr lang="ru-RU" sz="2200" spc="-15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spcAft>
                <a:spcPts val="0"/>
              </a:spcAft>
            </a:pPr>
            <a:endParaRPr lang="ru-RU" sz="2200" i="1" spc="-15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2200" i="1" spc="-15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ru-RU" sz="2200" i="1" spc="-1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Из отзывов читателей)</a:t>
            </a:r>
            <a:endParaRPr lang="ru-RU" sz="2200" spc="-15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622621" y="0"/>
            <a:ext cx="1206230" cy="1809345"/>
          </a:xfrm>
          <a:prstGeom prst="roundRect">
            <a:avLst/>
          </a:pr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63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4782765" y="6922818"/>
            <a:ext cx="4769796" cy="3116127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4883285" y="3190673"/>
            <a:ext cx="12957243" cy="3365770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xmlns="" id="{EA5751AA-FAC7-44D3-BE75-9D89DC4023B7}"/>
              </a:ext>
            </a:extLst>
          </p:cNvPr>
          <p:cNvSpPr/>
          <p:nvPr/>
        </p:nvSpPr>
        <p:spPr>
          <a:xfrm>
            <a:off x="512120" y="233465"/>
            <a:ext cx="3845871" cy="9688748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" name="Прямоугольник 1"/>
          <p:cNvSpPr/>
          <p:nvPr/>
        </p:nvSpPr>
        <p:spPr>
          <a:xfrm>
            <a:off x="4350982" y="691027"/>
            <a:ext cx="9130935" cy="149271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ru-RU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«Просветительские </a:t>
            </a:r>
            <a:endParaRPr lang="ru-RU" sz="4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субботы</a:t>
            </a:r>
            <a:r>
              <a:rPr lang="ru-RU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4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0506" y="461805"/>
            <a:ext cx="1930901" cy="1931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4" y="364528"/>
            <a:ext cx="3801293" cy="268983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3610144"/>
            <a:ext cx="3801293" cy="2683040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6784654"/>
            <a:ext cx="3801293" cy="2689383"/>
          </a:xfrm>
          <a:prstGeom prst="round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19488" y="6855165"/>
            <a:ext cx="7743217" cy="272382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икл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просветительских бесед, посвященных знаковым именам мирового искусства – «Просветительские субботы». 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Тема -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Театральная энциклопедия»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от античности до наших дней.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04" y="2946158"/>
            <a:ext cx="8094546" cy="3061222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80" y="2946158"/>
            <a:ext cx="4590228" cy="3061222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4" y="6293182"/>
            <a:ext cx="4569935" cy="3427980"/>
          </a:xfrm>
          <a:prstGeom prst="round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15564255" y="0"/>
            <a:ext cx="1222443" cy="2529191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424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A5751AA-FAC7-44D3-BE75-9D89DC4023B7}"/>
              </a:ext>
            </a:extLst>
          </p:cNvPr>
          <p:cNvSpPr/>
          <p:nvPr/>
        </p:nvSpPr>
        <p:spPr>
          <a:xfrm>
            <a:off x="1076325" y="1692275"/>
            <a:ext cx="9528175" cy="4630738"/>
          </a:xfrm>
          <a:prstGeom prst="roundRect">
            <a:avLst/>
          </a:pr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3342EF7-CE92-4802-A622-E884D8FE5D3F}"/>
              </a:ext>
            </a:extLst>
          </p:cNvPr>
          <p:cNvSpPr/>
          <p:nvPr/>
        </p:nvSpPr>
        <p:spPr>
          <a:xfrm>
            <a:off x="0" y="0"/>
            <a:ext cx="14280204" cy="2713038"/>
          </a:xfrm>
          <a:prstGeom prst="roundRect">
            <a:avLst/>
          </a:prstGeom>
          <a:solidFill>
            <a:schemeClr val="accent3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924" r="43478" b="38396"/>
          <a:stretch/>
        </p:blipFill>
        <p:spPr>
          <a:xfrm>
            <a:off x="7412476" y="417780"/>
            <a:ext cx="2727421" cy="4387683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1" y="4014275"/>
            <a:ext cx="8949347" cy="2643124"/>
          </a:xfrm>
          <a:prstGeom prst="round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14AD73A-6DDF-4CA7-9702-1E232EEA6C7B}"/>
              </a:ext>
            </a:extLst>
          </p:cNvPr>
          <p:cNvSpPr txBox="1"/>
          <p:nvPr/>
        </p:nvSpPr>
        <p:spPr>
          <a:xfrm>
            <a:off x="603116" y="6879517"/>
            <a:ext cx="8777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1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«Школьные беседы»</a:t>
            </a:r>
            <a:endParaRPr lang="en-ID" sz="4400" b="1" spc="1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57B1686-A894-4E6A-BF41-FC5CE957AE96}"/>
              </a:ext>
            </a:extLst>
          </p:cNvPr>
          <p:cNvSpPr txBox="1"/>
          <p:nvPr/>
        </p:nvSpPr>
        <p:spPr>
          <a:xfrm>
            <a:off x="428017" y="7947025"/>
            <a:ext cx="107782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Мероприятия этого проекта направлены на живой, проникновенный </a:t>
            </a: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диалог с учащимися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беседу, сближение, взаимное обогащение и развитие.</a:t>
            </a:r>
          </a:p>
          <a:p>
            <a:endParaRPr lang="ru-RU" sz="22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Разговор о литературе осуществляется посредством соединения разных форм и методов работы – интерактивных, наглядных, сетевых и других.</a:t>
            </a:r>
          </a:p>
        </p:txBody>
      </p:sp>
      <p:pic>
        <p:nvPicPr>
          <p:cNvPr id="11" name="Рисунок 10" descr="Виртуальная выставка .jpg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37322" t="27631" r="31939" b="3750"/>
          <a:stretch>
            <a:fillRect/>
          </a:stretch>
        </p:blipFill>
        <p:spPr>
          <a:xfrm>
            <a:off x="11459184" y="1789889"/>
            <a:ext cx="6228796" cy="7821038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86" y="421588"/>
            <a:ext cx="5121785" cy="3411110"/>
          </a:xfrm>
          <a:prstGeom prst="round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[WOD] Original 27">
      <a:dk1>
        <a:srgbClr val="F7F7F7"/>
      </a:dk1>
      <a:lt1>
        <a:srgbClr val="323232"/>
      </a:lt1>
      <a:dk2>
        <a:srgbClr val="F7F7F7"/>
      </a:dk2>
      <a:lt2>
        <a:srgbClr val="323232"/>
      </a:lt2>
      <a:accent1>
        <a:srgbClr val="71A541"/>
      </a:accent1>
      <a:accent2>
        <a:srgbClr val="46A4DB"/>
      </a:accent2>
      <a:accent3>
        <a:srgbClr val="E5583A"/>
      </a:accent3>
      <a:accent4>
        <a:srgbClr val="F9B439"/>
      </a:accent4>
      <a:accent5>
        <a:srgbClr val="7C69A8"/>
      </a:accent5>
      <a:accent6>
        <a:srgbClr val="404F64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1270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946</Words>
  <Application>Microsoft Office PowerPoint</Application>
  <PresentationFormat>Произвольный</PresentationFormat>
  <Paragraphs>131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Faiz</dc:creator>
  <cp:lastModifiedBy>Tonya</cp:lastModifiedBy>
  <cp:revision>342</cp:revision>
  <dcterms:created xsi:type="dcterms:W3CDTF">2019-12-17T22:08:24Z</dcterms:created>
  <dcterms:modified xsi:type="dcterms:W3CDTF">2021-02-15T10:01:31Z</dcterms:modified>
</cp:coreProperties>
</file>