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1" r:id="rId3"/>
    <p:sldId id="263" r:id="rId4"/>
    <p:sldId id="264" r:id="rId5"/>
    <p:sldId id="262" r:id="rId6"/>
    <p:sldId id="269" r:id="rId7"/>
    <p:sldId id="267" r:id="rId8"/>
    <p:sldId id="256" r:id="rId9"/>
    <p:sldId id="275" r:id="rId10"/>
    <p:sldId id="280" r:id="rId11"/>
    <p:sldId id="272" r:id="rId12"/>
    <p:sldId id="273" r:id="rId13"/>
    <p:sldId id="281" r:id="rId14"/>
    <p:sldId id="282" r:id="rId15"/>
    <p:sldId id="284" r:id="rId16"/>
    <p:sldId id="283" r:id="rId17"/>
    <p:sldId id="270" r:id="rId18"/>
    <p:sldId id="266" r:id="rId1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7952"/>
    <a:srgbClr val="C19859"/>
    <a:srgbClr val="604878"/>
    <a:srgbClr val="4E8542"/>
    <a:srgbClr val="1B587C"/>
    <a:srgbClr val="9F2936"/>
    <a:srgbClr val="327331"/>
    <a:srgbClr val="6E6C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-3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E98B95-52A5-4C0E-9A57-8F626BF6403C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0F8943-02C5-4EB6-B71E-5B3AF38D9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D79E1F-1F7A-45C3-90DF-FBE91D10C6E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921C31-DE7E-493D-A4F4-02F23E09C34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E7C11A-A0E3-4D90-AD26-90D5C88D39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33C715-A664-426A-943A-591973C8BF0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4DA9DD-AF5C-497B-BF03-C54360036D4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162582-F71E-4AC3-A90B-C63DA5F9C60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045210-894E-453C-B0B3-290CAAD2212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C921D7-4B15-4BBD-87F8-B5E296A223B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766B33-2F64-4D81-94E0-43EBAFE8719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8B9777-2AD7-4C3B-BE3F-80E52B65003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92A751-3176-4C2C-AC84-B905BBD29E8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A240D2-5DD0-4E09-833D-E36B0611CCE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77801-988F-4E41-90F4-C6C52ECF1FD3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30BE5-4A48-413B-81C5-AFBA47F8B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E63C5-111B-48B8-9554-605DF8BB8AC9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6F160-899E-4389-9E96-D213D0D95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F8377-82E5-43DA-8CC5-A6B06B01980E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9CD6D-B79A-4FCB-8882-1B3E6484E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F46AF-F577-4CFE-99DD-8F01DAC61E33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A5161-12F7-4751-9AE5-5A273ECE2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C233D-B4E6-4F1C-9A94-8D4FFD726483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888F2-02C8-4139-A81A-0F45FF3E7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EDF12-83FC-4230-B3FF-5107CB134F90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2BF47-ECA0-41F0-AE5F-195574CA0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F7F18-7B9C-454B-8CFE-D80E1CA89F2C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2D5F1-DFE1-417D-A0D8-AF618E411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B26B-EDF9-42C4-95B1-C81D5443C5A3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2E02C-1A33-4D82-9F25-E2F23EE90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29D0B-BFEA-4364-8FED-B96E284310E4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298E5-BCF5-4827-95CA-CDD21E50F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8428D-9C06-4AF1-BDCB-DAE202C1AF3E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7D4D-DF2D-4689-8B3C-2CAC851A2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992A0-3D4D-41DA-87F9-AEC2B8C91244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EE0AF-CB94-400D-BC86-DE723BC63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C5167D-0EEF-41A5-8465-C0FBF8FFDE37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B38A86-5699-4809-A660-F65D336A3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4163" y="1567926"/>
            <a:ext cx="895149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6E6C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ylo" panose="030B0500000000000000" pitchFamily="66" charset="0"/>
                <a:ea typeface="Times New Roman" panose="02020603050405020304" pitchFamily="18" charset="0"/>
                <a:cs typeface="+mn-cs"/>
              </a:rPr>
              <a:t>Подведение итогов и определение перспектив совершенствования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6E6C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ylo" panose="030B0500000000000000" pitchFamily="66" charset="0"/>
                <a:ea typeface="Times New Roman" panose="02020603050405020304" pitchFamily="18" charset="0"/>
                <a:cs typeface="+mn-cs"/>
              </a:rPr>
              <a:t>системы повышения квалификации библиотечных специалистов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6E6C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ylo" panose="030B0500000000000000" pitchFamily="66" charset="0"/>
                <a:ea typeface="Times New Roman" panose="02020603050405020304" pitchFamily="18" charset="0"/>
                <a:cs typeface="+mn-cs"/>
              </a:rPr>
              <a:t>Псковской области на 2021-2024 гг.</a:t>
            </a:r>
            <a:endParaRPr lang="ru-RU" sz="3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6E6C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o" panose="030B0500000000000000" pitchFamily="66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0141" t="5482" r="31129" b="8248"/>
          <a:stretch/>
        </p:blipFill>
        <p:spPr>
          <a:xfrm>
            <a:off x="6781800" y="968375"/>
            <a:ext cx="4564063" cy="5716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52563" y="773113"/>
            <a:ext cx="4673600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9212" t="6820" r="29981" b="17144"/>
          <a:stretch/>
        </p:blipFill>
        <p:spPr>
          <a:xfrm>
            <a:off x="6675438" y="1077913"/>
            <a:ext cx="5140325" cy="538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5" name="Рисунок 4"/>
          <p:cNvPicPr>
            <a:picLocks noChangeAspect="1"/>
          </p:cNvPicPr>
          <p:nvPr/>
        </p:nvPicPr>
        <p:blipFill>
          <a:blip r:embed="rId5"/>
          <a:srcRect l="3549" t="3242" r="7599" b="6673"/>
          <a:stretch>
            <a:fillRect/>
          </a:stretch>
        </p:blipFill>
        <p:spPr bwMode="auto">
          <a:xfrm>
            <a:off x="1801813" y="1077913"/>
            <a:ext cx="4154487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3963" y="1004888"/>
            <a:ext cx="4151312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9331" t="6039" r="30140" b="5651"/>
          <a:stretch/>
        </p:blipFill>
        <p:spPr>
          <a:xfrm>
            <a:off x="7208838" y="1004888"/>
            <a:ext cx="4525962" cy="554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3963" y="1004888"/>
            <a:ext cx="4151312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9094" t="5720" r="29989" b="14499"/>
          <a:stretch/>
        </p:blipFill>
        <p:spPr>
          <a:xfrm>
            <a:off x="6410325" y="1004888"/>
            <a:ext cx="5086350" cy="571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3963" y="1004888"/>
            <a:ext cx="4151312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9313" t="6680" r="30500" b="4153"/>
          <a:stretch/>
        </p:blipFill>
        <p:spPr>
          <a:xfrm>
            <a:off x="7165975" y="1084263"/>
            <a:ext cx="4625975" cy="577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3963" y="1004888"/>
            <a:ext cx="4151312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29429" t="13460" r="30571" b="5651"/>
          <a:stretch/>
        </p:blipFill>
        <p:spPr>
          <a:xfrm>
            <a:off x="6488113" y="1244600"/>
            <a:ext cx="4876800" cy="554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3963" y="1004888"/>
            <a:ext cx="4151312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9250" t="6008" r="30275" b="6350"/>
          <a:stretch/>
        </p:blipFill>
        <p:spPr>
          <a:xfrm>
            <a:off x="6808788" y="1004888"/>
            <a:ext cx="4625975" cy="5634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2"/>
          <p:cNvPicPr>
            <a:picLocks noChangeAspect="1"/>
          </p:cNvPicPr>
          <p:nvPr/>
        </p:nvPicPr>
        <p:blipFill>
          <a:blip r:embed="rId4"/>
          <a:srcRect l="7887" t="5972" r="9590" b="6004"/>
          <a:stretch>
            <a:fillRect/>
          </a:stretch>
        </p:blipFill>
        <p:spPr bwMode="auto">
          <a:xfrm>
            <a:off x="806450" y="627063"/>
            <a:ext cx="10129838" cy="607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: фигура 23">
            <a:extLst>
              <a:ext uri="{FF2B5EF4-FFF2-40B4-BE49-F238E27FC236}"/>
            </a:extLst>
          </p:cNvPr>
          <p:cNvSpPr/>
          <p:nvPr/>
        </p:nvSpPr>
        <p:spPr>
          <a:xfrm>
            <a:off x="3749675" y="5440363"/>
            <a:ext cx="2384425" cy="1433512"/>
          </a:xfrm>
          <a:custGeom>
            <a:avLst/>
            <a:gdLst>
              <a:gd name="connsiteX0" fmla="*/ 205740 w 2385060"/>
              <a:gd name="connsiteY0" fmla="*/ 0 h 1432560"/>
              <a:gd name="connsiteX1" fmla="*/ 0 w 2385060"/>
              <a:gd name="connsiteY1" fmla="*/ 1417320 h 1432560"/>
              <a:gd name="connsiteX2" fmla="*/ 2385060 w 2385060"/>
              <a:gd name="connsiteY2" fmla="*/ 1432560 h 1432560"/>
              <a:gd name="connsiteX3" fmla="*/ 205740 w 2385060"/>
              <a:gd name="connsiteY3" fmla="*/ 0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5060" h="1432560">
                <a:moveTo>
                  <a:pt x="205740" y="0"/>
                </a:moveTo>
                <a:lnTo>
                  <a:pt x="0" y="1417320"/>
                </a:lnTo>
                <a:lnTo>
                  <a:pt x="2385060" y="1432560"/>
                </a:lnTo>
                <a:lnTo>
                  <a:pt x="205740" y="0"/>
                </a:ln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Полилиния: фигура 22">
            <a:extLst>
              <a:ext uri="{FF2B5EF4-FFF2-40B4-BE49-F238E27FC236}"/>
            </a:extLst>
          </p:cNvPr>
          <p:cNvSpPr/>
          <p:nvPr/>
        </p:nvSpPr>
        <p:spPr>
          <a:xfrm>
            <a:off x="6011863" y="2163763"/>
            <a:ext cx="1066800" cy="838200"/>
          </a:xfrm>
          <a:custGeom>
            <a:avLst/>
            <a:gdLst>
              <a:gd name="connsiteX0" fmla="*/ 76200 w 1066800"/>
              <a:gd name="connsiteY0" fmla="*/ 0 h 838200"/>
              <a:gd name="connsiteX1" fmla="*/ 0 w 1066800"/>
              <a:gd name="connsiteY1" fmla="*/ 838200 h 838200"/>
              <a:gd name="connsiteX2" fmla="*/ 1051560 w 1066800"/>
              <a:gd name="connsiteY2" fmla="*/ 807720 h 838200"/>
              <a:gd name="connsiteX3" fmla="*/ 1066800 w 1066800"/>
              <a:gd name="connsiteY3" fmla="*/ 274320 h 838200"/>
              <a:gd name="connsiteX4" fmla="*/ 632460 w 1066800"/>
              <a:gd name="connsiteY4" fmla="*/ 68580 h 838200"/>
              <a:gd name="connsiteX5" fmla="*/ 76200 w 1066800"/>
              <a:gd name="connsiteY5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00" h="838200">
                <a:moveTo>
                  <a:pt x="76200" y="0"/>
                </a:moveTo>
                <a:lnTo>
                  <a:pt x="0" y="838200"/>
                </a:lnTo>
                <a:lnTo>
                  <a:pt x="1051560" y="807720"/>
                </a:lnTo>
                <a:lnTo>
                  <a:pt x="1066800" y="274320"/>
                </a:lnTo>
                <a:lnTo>
                  <a:pt x="632460" y="68580"/>
                </a:lnTo>
                <a:lnTo>
                  <a:pt x="76200" y="0"/>
                </a:ln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Полилиния: фигура 21">
            <a:extLst>
              <a:ext uri="{FF2B5EF4-FFF2-40B4-BE49-F238E27FC236}"/>
            </a:extLst>
          </p:cNvPr>
          <p:cNvSpPr/>
          <p:nvPr/>
        </p:nvSpPr>
        <p:spPr>
          <a:xfrm>
            <a:off x="5762625" y="2876550"/>
            <a:ext cx="1681163" cy="1066800"/>
          </a:xfrm>
          <a:custGeom>
            <a:avLst/>
            <a:gdLst>
              <a:gd name="connsiteX0" fmla="*/ 1676400 w 1676400"/>
              <a:gd name="connsiteY0" fmla="*/ 0 h 1066800"/>
              <a:gd name="connsiteX1" fmla="*/ 1676400 w 1676400"/>
              <a:gd name="connsiteY1" fmla="*/ 1066800 h 1066800"/>
              <a:gd name="connsiteX2" fmla="*/ 0 w 1676400"/>
              <a:gd name="connsiteY2" fmla="*/ 561975 h 1066800"/>
              <a:gd name="connsiteX3" fmla="*/ 257175 w 1676400"/>
              <a:gd name="connsiteY3" fmla="*/ 280988 h 1066800"/>
              <a:gd name="connsiteX4" fmla="*/ 1676400 w 1676400"/>
              <a:gd name="connsiteY4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1066800">
                <a:moveTo>
                  <a:pt x="1676400" y="0"/>
                </a:moveTo>
                <a:lnTo>
                  <a:pt x="1676400" y="1066800"/>
                </a:lnTo>
                <a:lnTo>
                  <a:pt x="0" y="561975"/>
                </a:lnTo>
                <a:lnTo>
                  <a:pt x="257175" y="280988"/>
                </a:lnTo>
                <a:lnTo>
                  <a:pt x="1676400" y="0"/>
                </a:ln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Полилиния: фигура 20">
            <a:extLst>
              <a:ext uri="{FF2B5EF4-FFF2-40B4-BE49-F238E27FC236}"/>
            </a:extLst>
          </p:cNvPr>
          <p:cNvSpPr/>
          <p:nvPr/>
        </p:nvSpPr>
        <p:spPr>
          <a:xfrm>
            <a:off x="5427663" y="3357563"/>
            <a:ext cx="2106612" cy="1176337"/>
          </a:xfrm>
          <a:custGeom>
            <a:avLst/>
            <a:gdLst>
              <a:gd name="connsiteX0" fmla="*/ 0 w 2109787"/>
              <a:gd name="connsiteY0" fmla="*/ 0 h 1176337"/>
              <a:gd name="connsiteX1" fmla="*/ 0 w 2109787"/>
              <a:gd name="connsiteY1" fmla="*/ 1176337 h 1176337"/>
              <a:gd name="connsiteX2" fmla="*/ 2109787 w 2109787"/>
              <a:gd name="connsiteY2" fmla="*/ 981075 h 1176337"/>
              <a:gd name="connsiteX3" fmla="*/ 1752600 w 2109787"/>
              <a:gd name="connsiteY3" fmla="*/ 619125 h 1176337"/>
              <a:gd name="connsiteX4" fmla="*/ 0 w 2109787"/>
              <a:gd name="connsiteY4" fmla="*/ 0 h 117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9787" h="1176337">
                <a:moveTo>
                  <a:pt x="0" y="0"/>
                </a:moveTo>
                <a:lnTo>
                  <a:pt x="0" y="1176337"/>
                </a:lnTo>
                <a:lnTo>
                  <a:pt x="2109787" y="981075"/>
                </a:lnTo>
                <a:lnTo>
                  <a:pt x="1752600" y="619125"/>
                </a:lnTo>
                <a:lnTo>
                  <a:pt x="0" y="0"/>
                </a:ln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Полилиния: фигура 19">
            <a:extLst>
              <a:ext uri="{FF2B5EF4-FFF2-40B4-BE49-F238E27FC236}"/>
            </a:extLst>
          </p:cNvPr>
          <p:cNvSpPr/>
          <p:nvPr/>
        </p:nvSpPr>
        <p:spPr>
          <a:xfrm>
            <a:off x="4343400" y="4198938"/>
            <a:ext cx="3805238" cy="2674937"/>
          </a:xfrm>
          <a:custGeom>
            <a:avLst/>
            <a:gdLst>
              <a:gd name="connsiteX0" fmla="*/ 3749040 w 3787140"/>
              <a:gd name="connsiteY0" fmla="*/ 0 h 2674620"/>
              <a:gd name="connsiteX1" fmla="*/ 3787140 w 3787140"/>
              <a:gd name="connsiteY1" fmla="*/ 2674620 h 2674620"/>
              <a:gd name="connsiteX2" fmla="*/ 1996440 w 3787140"/>
              <a:gd name="connsiteY2" fmla="*/ 2667000 h 2674620"/>
              <a:gd name="connsiteX3" fmla="*/ 0 w 3787140"/>
              <a:gd name="connsiteY3" fmla="*/ 1196340 h 2674620"/>
              <a:gd name="connsiteX4" fmla="*/ 1546860 w 3787140"/>
              <a:gd name="connsiteY4" fmla="*/ 373380 h 2674620"/>
              <a:gd name="connsiteX5" fmla="*/ 3749040 w 3787140"/>
              <a:gd name="connsiteY5" fmla="*/ 0 h 267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140" h="2674620">
                <a:moveTo>
                  <a:pt x="3749040" y="0"/>
                </a:moveTo>
                <a:lnTo>
                  <a:pt x="3787140" y="2674620"/>
                </a:lnTo>
                <a:lnTo>
                  <a:pt x="1996440" y="2667000"/>
                </a:lnTo>
                <a:lnTo>
                  <a:pt x="0" y="1196340"/>
                </a:lnTo>
                <a:lnTo>
                  <a:pt x="1546860" y="373380"/>
                </a:lnTo>
                <a:lnTo>
                  <a:pt x="3749040" y="0"/>
                </a:ln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Полилиния: фигура 15">
            <a:extLst>
              <a:ext uri="{FF2B5EF4-FFF2-40B4-BE49-F238E27FC236}"/>
            </a:extLst>
          </p:cNvPr>
          <p:cNvSpPr/>
          <p:nvPr/>
        </p:nvSpPr>
        <p:spPr>
          <a:xfrm>
            <a:off x="3951288" y="1989138"/>
            <a:ext cx="4159250" cy="4895850"/>
          </a:xfrm>
          <a:custGeom>
            <a:avLst/>
            <a:gdLst>
              <a:gd name="connsiteX0" fmla="*/ 2247900 w 4743450"/>
              <a:gd name="connsiteY0" fmla="*/ 5829300 h 5848350"/>
              <a:gd name="connsiteX1" fmla="*/ 0 w 4743450"/>
              <a:gd name="connsiteY1" fmla="*/ 3562350 h 5848350"/>
              <a:gd name="connsiteX2" fmla="*/ 3581400 w 4743450"/>
              <a:gd name="connsiteY2" fmla="*/ 2533650 h 5848350"/>
              <a:gd name="connsiteX3" fmla="*/ 1390650 w 4743450"/>
              <a:gd name="connsiteY3" fmla="*/ 1219200 h 5848350"/>
              <a:gd name="connsiteX4" fmla="*/ 3162300 w 4743450"/>
              <a:gd name="connsiteY4" fmla="*/ 838200 h 5848350"/>
              <a:gd name="connsiteX5" fmla="*/ 1962150 w 4743450"/>
              <a:gd name="connsiteY5" fmla="*/ 0 h 5848350"/>
              <a:gd name="connsiteX6" fmla="*/ 3962400 w 4743450"/>
              <a:gd name="connsiteY6" fmla="*/ 781050 h 5848350"/>
              <a:gd name="connsiteX7" fmla="*/ 2457450 w 4743450"/>
              <a:gd name="connsiteY7" fmla="*/ 1371600 h 5848350"/>
              <a:gd name="connsiteX8" fmla="*/ 4743450 w 4743450"/>
              <a:gd name="connsiteY8" fmla="*/ 2533650 h 5848350"/>
              <a:gd name="connsiteX9" fmla="*/ 1257300 w 4743450"/>
              <a:gd name="connsiteY9" fmla="*/ 3829050 h 5848350"/>
              <a:gd name="connsiteX10" fmla="*/ 3638550 w 4743450"/>
              <a:gd name="connsiteY10" fmla="*/ 5848350 h 5848350"/>
              <a:gd name="connsiteX11" fmla="*/ 2247900 w 4743450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29564 h 5948614"/>
              <a:gd name="connsiteX1" fmla="*/ 14909 w 4644059"/>
              <a:gd name="connsiteY1" fmla="*/ 3662614 h 5948614"/>
              <a:gd name="connsiteX2" fmla="*/ 3482009 w 4644059"/>
              <a:gd name="connsiteY2" fmla="*/ 2633914 h 5948614"/>
              <a:gd name="connsiteX3" fmla="*/ 1291259 w 4644059"/>
              <a:gd name="connsiteY3" fmla="*/ 1319464 h 5948614"/>
              <a:gd name="connsiteX4" fmla="*/ 3062909 w 4644059"/>
              <a:gd name="connsiteY4" fmla="*/ 938464 h 5948614"/>
              <a:gd name="connsiteX5" fmla="*/ 1862759 w 4644059"/>
              <a:gd name="connsiteY5" fmla="*/ 100264 h 5948614"/>
              <a:gd name="connsiteX6" fmla="*/ 3863009 w 4644059"/>
              <a:gd name="connsiteY6" fmla="*/ 881314 h 5948614"/>
              <a:gd name="connsiteX7" fmla="*/ 2358059 w 4644059"/>
              <a:gd name="connsiteY7" fmla="*/ 1471864 h 5948614"/>
              <a:gd name="connsiteX8" fmla="*/ 4644059 w 4644059"/>
              <a:gd name="connsiteY8" fmla="*/ 2633914 h 5948614"/>
              <a:gd name="connsiteX9" fmla="*/ 1157909 w 4644059"/>
              <a:gd name="connsiteY9" fmla="*/ 3929314 h 5948614"/>
              <a:gd name="connsiteX10" fmla="*/ 3539159 w 4644059"/>
              <a:gd name="connsiteY10" fmla="*/ 5948614 h 5948614"/>
              <a:gd name="connsiteX11" fmla="*/ 2148509 w 4644059"/>
              <a:gd name="connsiteY11" fmla="*/ 5929564 h 5948614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016409 w 4511959"/>
              <a:gd name="connsiteY0" fmla="*/ 5856640 h 5875690"/>
              <a:gd name="connsiteX1" fmla="*/ 16159 w 4511959"/>
              <a:gd name="connsiteY1" fmla="*/ 3570640 h 5875690"/>
              <a:gd name="connsiteX2" fmla="*/ 3349909 w 4511959"/>
              <a:gd name="connsiteY2" fmla="*/ 2560990 h 5875690"/>
              <a:gd name="connsiteX3" fmla="*/ 1159159 w 4511959"/>
              <a:gd name="connsiteY3" fmla="*/ 1246540 h 5875690"/>
              <a:gd name="connsiteX4" fmla="*/ 2930809 w 4511959"/>
              <a:gd name="connsiteY4" fmla="*/ 865540 h 5875690"/>
              <a:gd name="connsiteX5" fmla="*/ 1730659 w 4511959"/>
              <a:gd name="connsiteY5" fmla="*/ 27340 h 5875690"/>
              <a:gd name="connsiteX6" fmla="*/ 3730909 w 4511959"/>
              <a:gd name="connsiteY6" fmla="*/ 808390 h 5875690"/>
              <a:gd name="connsiteX7" fmla="*/ 2225959 w 4511959"/>
              <a:gd name="connsiteY7" fmla="*/ 1398940 h 5875690"/>
              <a:gd name="connsiteX8" fmla="*/ 4511959 w 4511959"/>
              <a:gd name="connsiteY8" fmla="*/ 2560990 h 5875690"/>
              <a:gd name="connsiteX9" fmla="*/ 1025809 w 4511959"/>
              <a:gd name="connsiteY9" fmla="*/ 3856390 h 5875690"/>
              <a:gd name="connsiteX10" fmla="*/ 3407059 w 4511959"/>
              <a:gd name="connsiteY10" fmla="*/ 5875690 h 5875690"/>
              <a:gd name="connsiteX11" fmla="*/ 2016409 w 4511959"/>
              <a:gd name="connsiteY11" fmla="*/ 5856640 h 5875690"/>
              <a:gd name="connsiteX0" fmla="*/ 2016409 w 4511959"/>
              <a:gd name="connsiteY0" fmla="*/ 5856640 h 5875690"/>
              <a:gd name="connsiteX1" fmla="*/ 16159 w 4511959"/>
              <a:gd name="connsiteY1" fmla="*/ 3570640 h 5875690"/>
              <a:gd name="connsiteX2" fmla="*/ 3349909 w 4511959"/>
              <a:gd name="connsiteY2" fmla="*/ 2560990 h 5875690"/>
              <a:gd name="connsiteX3" fmla="*/ 1159159 w 4511959"/>
              <a:gd name="connsiteY3" fmla="*/ 1246540 h 5875690"/>
              <a:gd name="connsiteX4" fmla="*/ 2930809 w 4511959"/>
              <a:gd name="connsiteY4" fmla="*/ 865540 h 5875690"/>
              <a:gd name="connsiteX5" fmla="*/ 1730659 w 4511959"/>
              <a:gd name="connsiteY5" fmla="*/ 27340 h 5875690"/>
              <a:gd name="connsiteX6" fmla="*/ 3730909 w 4511959"/>
              <a:gd name="connsiteY6" fmla="*/ 808390 h 5875690"/>
              <a:gd name="connsiteX7" fmla="*/ 2225959 w 4511959"/>
              <a:gd name="connsiteY7" fmla="*/ 1398940 h 5875690"/>
              <a:gd name="connsiteX8" fmla="*/ 4511959 w 4511959"/>
              <a:gd name="connsiteY8" fmla="*/ 2560990 h 5875690"/>
              <a:gd name="connsiteX9" fmla="*/ 1025809 w 4511959"/>
              <a:gd name="connsiteY9" fmla="*/ 3856390 h 5875690"/>
              <a:gd name="connsiteX10" fmla="*/ 3407059 w 4511959"/>
              <a:gd name="connsiteY10" fmla="*/ 5875690 h 5875690"/>
              <a:gd name="connsiteX11" fmla="*/ 2016409 w 4511959"/>
              <a:gd name="connsiteY11" fmla="*/ 5856640 h 5875690"/>
              <a:gd name="connsiteX0" fmla="*/ 2065089 w 4560639"/>
              <a:gd name="connsiteY0" fmla="*/ 5856640 h 5875690"/>
              <a:gd name="connsiteX1" fmla="*/ 64839 w 4560639"/>
              <a:gd name="connsiteY1" fmla="*/ 3570640 h 5875690"/>
              <a:gd name="connsiteX2" fmla="*/ 3398589 w 4560639"/>
              <a:gd name="connsiteY2" fmla="*/ 2560990 h 5875690"/>
              <a:gd name="connsiteX3" fmla="*/ 1207839 w 4560639"/>
              <a:gd name="connsiteY3" fmla="*/ 1246540 h 5875690"/>
              <a:gd name="connsiteX4" fmla="*/ 2979489 w 4560639"/>
              <a:gd name="connsiteY4" fmla="*/ 865540 h 5875690"/>
              <a:gd name="connsiteX5" fmla="*/ 1779339 w 4560639"/>
              <a:gd name="connsiteY5" fmla="*/ 27340 h 5875690"/>
              <a:gd name="connsiteX6" fmla="*/ 3779589 w 4560639"/>
              <a:gd name="connsiteY6" fmla="*/ 808390 h 5875690"/>
              <a:gd name="connsiteX7" fmla="*/ 2274639 w 4560639"/>
              <a:gd name="connsiteY7" fmla="*/ 1398940 h 5875690"/>
              <a:gd name="connsiteX8" fmla="*/ 4560639 w 4560639"/>
              <a:gd name="connsiteY8" fmla="*/ 2560990 h 5875690"/>
              <a:gd name="connsiteX9" fmla="*/ 1074489 w 4560639"/>
              <a:gd name="connsiteY9" fmla="*/ 3856390 h 5875690"/>
              <a:gd name="connsiteX10" fmla="*/ 3455739 w 4560639"/>
              <a:gd name="connsiteY10" fmla="*/ 5875690 h 5875690"/>
              <a:gd name="connsiteX11" fmla="*/ 2065089 w 4560639"/>
              <a:gd name="connsiteY11" fmla="*/ 5856640 h 5875690"/>
              <a:gd name="connsiteX0" fmla="*/ 2065089 w 4560639"/>
              <a:gd name="connsiteY0" fmla="*/ 5856640 h 5875690"/>
              <a:gd name="connsiteX1" fmla="*/ 64839 w 4560639"/>
              <a:gd name="connsiteY1" fmla="*/ 3570640 h 5875690"/>
              <a:gd name="connsiteX2" fmla="*/ 3398589 w 4560639"/>
              <a:gd name="connsiteY2" fmla="*/ 2560990 h 5875690"/>
              <a:gd name="connsiteX3" fmla="*/ 1207839 w 4560639"/>
              <a:gd name="connsiteY3" fmla="*/ 1246540 h 5875690"/>
              <a:gd name="connsiteX4" fmla="*/ 2979489 w 4560639"/>
              <a:gd name="connsiteY4" fmla="*/ 865540 h 5875690"/>
              <a:gd name="connsiteX5" fmla="*/ 1779339 w 4560639"/>
              <a:gd name="connsiteY5" fmla="*/ 27340 h 5875690"/>
              <a:gd name="connsiteX6" fmla="*/ 3779589 w 4560639"/>
              <a:gd name="connsiteY6" fmla="*/ 808390 h 5875690"/>
              <a:gd name="connsiteX7" fmla="*/ 2274639 w 4560639"/>
              <a:gd name="connsiteY7" fmla="*/ 1398940 h 5875690"/>
              <a:gd name="connsiteX8" fmla="*/ 4560639 w 4560639"/>
              <a:gd name="connsiteY8" fmla="*/ 2560990 h 5875690"/>
              <a:gd name="connsiteX9" fmla="*/ 1074489 w 4560639"/>
              <a:gd name="connsiteY9" fmla="*/ 3856390 h 5875690"/>
              <a:gd name="connsiteX10" fmla="*/ 3455739 w 4560639"/>
              <a:gd name="connsiteY10" fmla="*/ 5875690 h 5875690"/>
              <a:gd name="connsiteX11" fmla="*/ 2065089 w 4560639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686671 w 4620371"/>
              <a:gd name="connsiteY3" fmla="*/ 135623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84333 h 5903383"/>
              <a:gd name="connsiteX1" fmla="*/ 124571 w 4620371"/>
              <a:gd name="connsiteY1" fmla="*/ 3598333 h 5903383"/>
              <a:gd name="connsiteX2" fmla="*/ 3458321 w 4620371"/>
              <a:gd name="connsiteY2" fmla="*/ 2588683 h 5903383"/>
              <a:gd name="connsiteX3" fmla="*/ 1686671 w 4620371"/>
              <a:gd name="connsiteY3" fmla="*/ 1369483 h 5903383"/>
              <a:gd name="connsiteX4" fmla="*/ 3039221 w 4620371"/>
              <a:gd name="connsiteY4" fmla="*/ 893233 h 5903383"/>
              <a:gd name="connsiteX5" fmla="*/ 1839071 w 4620371"/>
              <a:gd name="connsiteY5" fmla="*/ 55033 h 5903383"/>
              <a:gd name="connsiteX6" fmla="*/ 3686921 w 4620371"/>
              <a:gd name="connsiteY6" fmla="*/ 778933 h 5903383"/>
              <a:gd name="connsiteX7" fmla="*/ 2334371 w 4620371"/>
              <a:gd name="connsiteY7" fmla="*/ 1426633 h 5903383"/>
              <a:gd name="connsiteX8" fmla="*/ 4620371 w 4620371"/>
              <a:gd name="connsiteY8" fmla="*/ 2588683 h 5903383"/>
              <a:gd name="connsiteX9" fmla="*/ 1134221 w 4620371"/>
              <a:gd name="connsiteY9" fmla="*/ 3884083 h 5903383"/>
              <a:gd name="connsiteX10" fmla="*/ 3515471 w 4620371"/>
              <a:gd name="connsiteY10" fmla="*/ 5903383 h 5903383"/>
              <a:gd name="connsiteX11" fmla="*/ 2124821 w 4620371"/>
              <a:gd name="connsiteY11" fmla="*/ 5884333 h 5903383"/>
              <a:gd name="connsiteX0" fmla="*/ 2124821 w 4353671"/>
              <a:gd name="connsiteY0" fmla="*/ 5884333 h 5903383"/>
              <a:gd name="connsiteX1" fmla="*/ 124571 w 4353671"/>
              <a:gd name="connsiteY1" fmla="*/ 3598333 h 5903383"/>
              <a:gd name="connsiteX2" fmla="*/ 3458321 w 4353671"/>
              <a:gd name="connsiteY2" fmla="*/ 2588683 h 5903383"/>
              <a:gd name="connsiteX3" fmla="*/ 1686671 w 4353671"/>
              <a:gd name="connsiteY3" fmla="*/ 1369483 h 5903383"/>
              <a:gd name="connsiteX4" fmla="*/ 3039221 w 4353671"/>
              <a:gd name="connsiteY4" fmla="*/ 893233 h 5903383"/>
              <a:gd name="connsiteX5" fmla="*/ 1839071 w 4353671"/>
              <a:gd name="connsiteY5" fmla="*/ 55033 h 5903383"/>
              <a:gd name="connsiteX6" fmla="*/ 3686921 w 4353671"/>
              <a:gd name="connsiteY6" fmla="*/ 778933 h 5903383"/>
              <a:gd name="connsiteX7" fmla="*/ 2334371 w 4353671"/>
              <a:gd name="connsiteY7" fmla="*/ 1426633 h 5903383"/>
              <a:gd name="connsiteX8" fmla="*/ 4353671 w 4353671"/>
              <a:gd name="connsiteY8" fmla="*/ 2569633 h 5903383"/>
              <a:gd name="connsiteX9" fmla="*/ 1134221 w 4353671"/>
              <a:gd name="connsiteY9" fmla="*/ 3884083 h 5903383"/>
              <a:gd name="connsiteX10" fmla="*/ 3515471 w 4353671"/>
              <a:gd name="connsiteY10" fmla="*/ 5903383 h 5903383"/>
              <a:gd name="connsiteX11" fmla="*/ 2124821 w 4353671"/>
              <a:gd name="connsiteY11" fmla="*/ 5884333 h 5903383"/>
              <a:gd name="connsiteX0" fmla="*/ 2124821 w 4353671"/>
              <a:gd name="connsiteY0" fmla="*/ 6165955 h 6185005"/>
              <a:gd name="connsiteX1" fmla="*/ 124571 w 4353671"/>
              <a:gd name="connsiteY1" fmla="*/ 3879955 h 6185005"/>
              <a:gd name="connsiteX2" fmla="*/ 3458321 w 4353671"/>
              <a:gd name="connsiteY2" fmla="*/ 2870305 h 6185005"/>
              <a:gd name="connsiteX3" fmla="*/ 1686671 w 4353671"/>
              <a:gd name="connsiteY3" fmla="*/ 1651105 h 6185005"/>
              <a:gd name="connsiteX4" fmla="*/ 3039221 w 4353671"/>
              <a:gd name="connsiteY4" fmla="*/ 1174855 h 6185005"/>
              <a:gd name="connsiteX5" fmla="*/ 1820021 w 4353671"/>
              <a:gd name="connsiteY5" fmla="*/ 12805 h 6185005"/>
              <a:gd name="connsiteX6" fmla="*/ 3686921 w 4353671"/>
              <a:gd name="connsiteY6" fmla="*/ 1060555 h 6185005"/>
              <a:gd name="connsiteX7" fmla="*/ 2334371 w 4353671"/>
              <a:gd name="connsiteY7" fmla="*/ 1708255 h 6185005"/>
              <a:gd name="connsiteX8" fmla="*/ 4353671 w 4353671"/>
              <a:gd name="connsiteY8" fmla="*/ 2851255 h 6185005"/>
              <a:gd name="connsiteX9" fmla="*/ 1134221 w 4353671"/>
              <a:gd name="connsiteY9" fmla="*/ 4165705 h 6185005"/>
              <a:gd name="connsiteX10" fmla="*/ 3515471 w 4353671"/>
              <a:gd name="connsiteY10" fmla="*/ 6185005 h 6185005"/>
              <a:gd name="connsiteX11" fmla="*/ 2124821 w 4353671"/>
              <a:gd name="connsiteY11" fmla="*/ 6165955 h 6185005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4284 h 6173334"/>
              <a:gd name="connsiteX1" fmla="*/ 124571 w 4354179"/>
              <a:gd name="connsiteY1" fmla="*/ 3868284 h 6173334"/>
              <a:gd name="connsiteX2" fmla="*/ 3458321 w 4354179"/>
              <a:gd name="connsiteY2" fmla="*/ 2858634 h 6173334"/>
              <a:gd name="connsiteX3" fmla="*/ 1686671 w 4354179"/>
              <a:gd name="connsiteY3" fmla="*/ 1639434 h 6173334"/>
              <a:gd name="connsiteX4" fmla="*/ 3039221 w 4354179"/>
              <a:gd name="connsiteY4" fmla="*/ 1163184 h 6173334"/>
              <a:gd name="connsiteX5" fmla="*/ 1820021 w 4354179"/>
              <a:gd name="connsiteY5" fmla="*/ 1134 h 6173334"/>
              <a:gd name="connsiteX6" fmla="*/ 3686921 w 4354179"/>
              <a:gd name="connsiteY6" fmla="*/ 1048884 h 6173334"/>
              <a:gd name="connsiteX7" fmla="*/ 2334371 w 4354179"/>
              <a:gd name="connsiteY7" fmla="*/ 1696584 h 6173334"/>
              <a:gd name="connsiteX8" fmla="*/ 4353671 w 4354179"/>
              <a:gd name="connsiteY8" fmla="*/ 2839584 h 6173334"/>
              <a:gd name="connsiteX9" fmla="*/ 1134221 w 4354179"/>
              <a:gd name="connsiteY9" fmla="*/ 4154034 h 6173334"/>
              <a:gd name="connsiteX10" fmla="*/ 3515471 w 4354179"/>
              <a:gd name="connsiteY10" fmla="*/ 6173334 h 6173334"/>
              <a:gd name="connsiteX11" fmla="*/ 2124821 w 4354179"/>
              <a:gd name="connsiteY11" fmla="*/ 6154284 h 6173334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85084 w 4350942"/>
              <a:gd name="connsiteY0" fmla="*/ 6200299 h 6200299"/>
              <a:gd name="connsiteX1" fmla="*/ 121334 w 4350942"/>
              <a:gd name="connsiteY1" fmla="*/ 3868913 h 6200299"/>
              <a:gd name="connsiteX2" fmla="*/ 3455084 w 4350942"/>
              <a:gd name="connsiteY2" fmla="*/ 2859263 h 6200299"/>
              <a:gd name="connsiteX3" fmla="*/ 1683434 w 4350942"/>
              <a:gd name="connsiteY3" fmla="*/ 1640063 h 6200299"/>
              <a:gd name="connsiteX4" fmla="*/ 3035984 w 4350942"/>
              <a:gd name="connsiteY4" fmla="*/ 1163813 h 6200299"/>
              <a:gd name="connsiteX5" fmla="*/ 1816784 w 4350942"/>
              <a:gd name="connsiteY5" fmla="*/ 1763 h 6200299"/>
              <a:gd name="connsiteX6" fmla="*/ 3683684 w 4350942"/>
              <a:gd name="connsiteY6" fmla="*/ 1049513 h 6200299"/>
              <a:gd name="connsiteX7" fmla="*/ 2331134 w 4350942"/>
              <a:gd name="connsiteY7" fmla="*/ 1697213 h 6200299"/>
              <a:gd name="connsiteX8" fmla="*/ 4350434 w 4350942"/>
              <a:gd name="connsiteY8" fmla="*/ 2840213 h 6200299"/>
              <a:gd name="connsiteX9" fmla="*/ 1130984 w 4350942"/>
              <a:gd name="connsiteY9" fmla="*/ 4154663 h 6200299"/>
              <a:gd name="connsiteX10" fmla="*/ 3512234 w 4350942"/>
              <a:gd name="connsiteY10" fmla="*/ 6173963 h 6200299"/>
              <a:gd name="connsiteX11" fmla="*/ 2185084 w 4350942"/>
              <a:gd name="connsiteY11" fmla="*/ 6200299 h 6200299"/>
              <a:gd name="connsiteX0" fmla="*/ 1992873 w 4158731"/>
              <a:gd name="connsiteY0" fmla="*/ 6200299 h 6200299"/>
              <a:gd name="connsiteX1" fmla="*/ 132323 w 4158731"/>
              <a:gd name="connsiteY1" fmla="*/ 3838656 h 6200299"/>
              <a:gd name="connsiteX2" fmla="*/ 3262873 w 4158731"/>
              <a:gd name="connsiteY2" fmla="*/ 2859263 h 6200299"/>
              <a:gd name="connsiteX3" fmla="*/ 1491223 w 4158731"/>
              <a:gd name="connsiteY3" fmla="*/ 1640063 h 6200299"/>
              <a:gd name="connsiteX4" fmla="*/ 2843773 w 4158731"/>
              <a:gd name="connsiteY4" fmla="*/ 1163813 h 6200299"/>
              <a:gd name="connsiteX5" fmla="*/ 1624573 w 4158731"/>
              <a:gd name="connsiteY5" fmla="*/ 1763 h 6200299"/>
              <a:gd name="connsiteX6" fmla="*/ 3491473 w 4158731"/>
              <a:gd name="connsiteY6" fmla="*/ 1049513 h 6200299"/>
              <a:gd name="connsiteX7" fmla="*/ 2138923 w 4158731"/>
              <a:gd name="connsiteY7" fmla="*/ 1697213 h 6200299"/>
              <a:gd name="connsiteX8" fmla="*/ 4158223 w 4158731"/>
              <a:gd name="connsiteY8" fmla="*/ 2840213 h 6200299"/>
              <a:gd name="connsiteX9" fmla="*/ 938773 w 4158731"/>
              <a:gd name="connsiteY9" fmla="*/ 4154663 h 6200299"/>
              <a:gd name="connsiteX10" fmla="*/ 3320023 w 4158731"/>
              <a:gd name="connsiteY10" fmla="*/ 6173963 h 6200299"/>
              <a:gd name="connsiteX11" fmla="*/ 1992873 w 4158731"/>
              <a:gd name="connsiteY11" fmla="*/ 6200299 h 6200299"/>
              <a:gd name="connsiteX0" fmla="*/ 1992873 w 4158731"/>
              <a:gd name="connsiteY0" fmla="*/ 6200299 h 6200299"/>
              <a:gd name="connsiteX1" fmla="*/ 132323 w 4158731"/>
              <a:gd name="connsiteY1" fmla="*/ 3838656 h 6200299"/>
              <a:gd name="connsiteX2" fmla="*/ 3262873 w 4158731"/>
              <a:gd name="connsiteY2" fmla="*/ 2859263 h 6200299"/>
              <a:gd name="connsiteX3" fmla="*/ 1491223 w 4158731"/>
              <a:gd name="connsiteY3" fmla="*/ 1640063 h 6200299"/>
              <a:gd name="connsiteX4" fmla="*/ 2843773 w 4158731"/>
              <a:gd name="connsiteY4" fmla="*/ 1163813 h 6200299"/>
              <a:gd name="connsiteX5" fmla="*/ 1624573 w 4158731"/>
              <a:gd name="connsiteY5" fmla="*/ 1763 h 6200299"/>
              <a:gd name="connsiteX6" fmla="*/ 3491473 w 4158731"/>
              <a:gd name="connsiteY6" fmla="*/ 1049513 h 6200299"/>
              <a:gd name="connsiteX7" fmla="*/ 2138923 w 4158731"/>
              <a:gd name="connsiteY7" fmla="*/ 1697213 h 6200299"/>
              <a:gd name="connsiteX8" fmla="*/ 4158223 w 4158731"/>
              <a:gd name="connsiteY8" fmla="*/ 2840213 h 6200299"/>
              <a:gd name="connsiteX9" fmla="*/ 938773 w 4158731"/>
              <a:gd name="connsiteY9" fmla="*/ 4154663 h 6200299"/>
              <a:gd name="connsiteX10" fmla="*/ 3320023 w 4158731"/>
              <a:gd name="connsiteY10" fmla="*/ 6173963 h 6200299"/>
              <a:gd name="connsiteX11" fmla="*/ 1992873 w 4158731"/>
              <a:gd name="connsiteY11" fmla="*/ 6200299 h 6200299"/>
              <a:gd name="connsiteX0" fmla="*/ 1992873 w 4158731"/>
              <a:gd name="connsiteY0" fmla="*/ 6200299 h 6200299"/>
              <a:gd name="connsiteX1" fmla="*/ 132323 w 4158731"/>
              <a:gd name="connsiteY1" fmla="*/ 3838656 h 6200299"/>
              <a:gd name="connsiteX2" fmla="*/ 3262873 w 4158731"/>
              <a:gd name="connsiteY2" fmla="*/ 2859264 h 6200299"/>
              <a:gd name="connsiteX3" fmla="*/ 1491223 w 4158731"/>
              <a:gd name="connsiteY3" fmla="*/ 1640063 h 6200299"/>
              <a:gd name="connsiteX4" fmla="*/ 2843773 w 4158731"/>
              <a:gd name="connsiteY4" fmla="*/ 1163813 h 6200299"/>
              <a:gd name="connsiteX5" fmla="*/ 1624573 w 4158731"/>
              <a:gd name="connsiteY5" fmla="*/ 1763 h 6200299"/>
              <a:gd name="connsiteX6" fmla="*/ 3491473 w 4158731"/>
              <a:gd name="connsiteY6" fmla="*/ 1049513 h 6200299"/>
              <a:gd name="connsiteX7" fmla="*/ 2138923 w 4158731"/>
              <a:gd name="connsiteY7" fmla="*/ 1697213 h 6200299"/>
              <a:gd name="connsiteX8" fmla="*/ 4158223 w 4158731"/>
              <a:gd name="connsiteY8" fmla="*/ 2840213 h 6200299"/>
              <a:gd name="connsiteX9" fmla="*/ 938773 w 4158731"/>
              <a:gd name="connsiteY9" fmla="*/ 4154663 h 6200299"/>
              <a:gd name="connsiteX10" fmla="*/ 3320023 w 4158731"/>
              <a:gd name="connsiteY10" fmla="*/ 6173963 h 6200299"/>
              <a:gd name="connsiteX11" fmla="*/ 1992873 w 4158731"/>
              <a:gd name="connsiteY11" fmla="*/ 6200299 h 6200299"/>
              <a:gd name="connsiteX0" fmla="*/ 1992873 w 4158731"/>
              <a:gd name="connsiteY0" fmla="*/ 6234214 h 6234214"/>
              <a:gd name="connsiteX1" fmla="*/ 132323 w 4158731"/>
              <a:gd name="connsiteY1" fmla="*/ 3838656 h 6234214"/>
              <a:gd name="connsiteX2" fmla="*/ 3262873 w 4158731"/>
              <a:gd name="connsiteY2" fmla="*/ 2859264 h 6234214"/>
              <a:gd name="connsiteX3" fmla="*/ 1491223 w 4158731"/>
              <a:gd name="connsiteY3" fmla="*/ 1640063 h 6234214"/>
              <a:gd name="connsiteX4" fmla="*/ 2843773 w 4158731"/>
              <a:gd name="connsiteY4" fmla="*/ 1163813 h 6234214"/>
              <a:gd name="connsiteX5" fmla="*/ 1624573 w 4158731"/>
              <a:gd name="connsiteY5" fmla="*/ 1763 h 6234214"/>
              <a:gd name="connsiteX6" fmla="*/ 3491473 w 4158731"/>
              <a:gd name="connsiteY6" fmla="*/ 1049513 h 6234214"/>
              <a:gd name="connsiteX7" fmla="*/ 2138923 w 4158731"/>
              <a:gd name="connsiteY7" fmla="*/ 1697213 h 6234214"/>
              <a:gd name="connsiteX8" fmla="*/ 4158223 w 4158731"/>
              <a:gd name="connsiteY8" fmla="*/ 2840213 h 6234214"/>
              <a:gd name="connsiteX9" fmla="*/ 938773 w 4158731"/>
              <a:gd name="connsiteY9" fmla="*/ 4154663 h 6234214"/>
              <a:gd name="connsiteX10" fmla="*/ 3320023 w 4158731"/>
              <a:gd name="connsiteY10" fmla="*/ 6173963 h 6234214"/>
              <a:gd name="connsiteX11" fmla="*/ 1992873 w 4158731"/>
              <a:gd name="connsiteY11" fmla="*/ 6234214 h 623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58731" h="6234214">
                <a:moveTo>
                  <a:pt x="1992873" y="6234214"/>
                </a:moveTo>
                <a:cubicBezTo>
                  <a:pt x="1243573" y="5478564"/>
                  <a:pt x="-489977" y="5318206"/>
                  <a:pt x="132323" y="3838656"/>
                </a:cubicBezTo>
                <a:cubicBezTo>
                  <a:pt x="767323" y="2856509"/>
                  <a:pt x="2783448" y="3255253"/>
                  <a:pt x="3262873" y="2859264"/>
                </a:cubicBezTo>
                <a:cubicBezTo>
                  <a:pt x="3342248" y="2579130"/>
                  <a:pt x="1278498" y="2298388"/>
                  <a:pt x="1491223" y="1640063"/>
                </a:cubicBezTo>
                <a:cubicBezTo>
                  <a:pt x="1672198" y="1043682"/>
                  <a:pt x="2653273" y="1324436"/>
                  <a:pt x="2843773" y="1163813"/>
                </a:cubicBezTo>
                <a:cubicBezTo>
                  <a:pt x="3605773" y="574718"/>
                  <a:pt x="2024623" y="281163"/>
                  <a:pt x="1624573" y="1763"/>
                </a:cubicBezTo>
                <a:cubicBezTo>
                  <a:pt x="2691373" y="-23637"/>
                  <a:pt x="3453373" y="220470"/>
                  <a:pt x="3491473" y="1049513"/>
                </a:cubicBezTo>
                <a:cubicBezTo>
                  <a:pt x="3551798" y="1750618"/>
                  <a:pt x="2488173" y="1347963"/>
                  <a:pt x="2138923" y="1697213"/>
                </a:cubicBezTo>
                <a:cubicBezTo>
                  <a:pt x="2081773" y="2160763"/>
                  <a:pt x="4196323" y="2443907"/>
                  <a:pt x="4158223" y="2840213"/>
                </a:cubicBezTo>
                <a:cubicBezTo>
                  <a:pt x="4024873" y="3387565"/>
                  <a:pt x="1624573" y="3341863"/>
                  <a:pt x="938773" y="4154663"/>
                </a:cubicBezTo>
                <a:cubicBezTo>
                  <a:pt x="646673" y="4846813"/>
                  <a:pt x="2526273" y="5500863"/>
                  <a:pt x="3320023" y="6173963"/>
                </a:cubicBezTo>
                <a:cubicBezTo>
                  <a:pt x="2877640" y="6182742"/>
                  <a:pt x="2435256" y="6225435"/>
                  <a:pt x="1992873" y="6234214"/>
                </a:cubicBezTo>
                <a:close/>
              </a:path>
            </a:pathLst>
          </a:cu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Полилиния: фигура 26">
            <a:extLst>
              <a:ext uri="{FF2B5EF4-FFF2-40B4-BE49-F238E27FC236}"/>
            </a:extLst>
          </p:cNvPr>
          <p:cNvSpPr/>
          <p:nvPr/>
        </p:nvSpPr>
        <p:spPr>
          <a:xfrm>
            <a:off x="4332288" y="1997075"/>
            <a:ext cx="3246437" cy="4870450"/>
          </a:xfrm>
          <a:custGeom>
            <a:avLst/>
            <a:gdLst>
              <a:gd name="connsiteX0" fmla="*/ 2167353 w 3174437"/>
              <a:gd name="connsiteY0" fmla="*/ 4864100 h 4864100"/>
              <a:gd name="connsiteX1" fmla="*/ 198853 w 3174437"/>
              <a:gd name="connsiteY1" fmla="*/ 3606800 h 4864100"/>
              <a:gd name="connsiteX2" fmla="*/ 402053 w 3174437"/>
              <a:gd name="connsiteY2" fmla="*/ 2959100 h 4864100"/>
              <a:gd name="connsiteX3" fmla="*/ 3157953 w 3174437"/>
              <a:gd name="connsiteY3" fmla="*/ 2311400 h 4864100"/>
              <a:gd name="connsiteX4" fmla="*/ 1545053 w 3174437"/>
              <a:gd name="connsiteY4" fmla="*/ 1485900 h 4864100"/>
              <a:gd name="connsiteX5" fmla="*/ 1443453 w 3174437"/>
              <a:gd name="connsiteY5" fmla="*/ 1219200 h 4864100"/>
              <a:gd name="connsiteX6" fmla="*/ 2586453 w 3174437"/>
              <a:gd name="connsiteY6" fmla="*/ 990600 h 4864100"/>
              <a:gd name="connsiteX7" fmla="*/ 2815053 w 3174437"/>
              <a:gd name="connsiteY7" fmla="*/ 927100 h 4864100"/>
              <a:gd name="connsiteX8" fmla="*/ 2802353 w 3174437"/>
              <a:gd name="connsiteY8" fmla="*/ 558800 h 4864100"/>
              <a:gd name="connsiteX9" fmla="*/ 2167353 w 3174437"/>
              <a:gd name="connsiteY9" fmla="*/ 101600 h 4864100"/>
              <a:gd name="connsiteX10" fmla="*/ 1557753 w 3174437"/>
              <a:gd name="connsiteY10" fmla="*/ 0 h 4864100"/>
              <a:gd name="connsiteX11" fmla="*/ 1557753 w 3174437"/>
              <a:gd name="connsiteY11" fmla="*/ 0 h 4864100"/>
              <a:gd name="connsiteX0" fmla="*/ 2167353 w 3174437"/>
              <a:gd name="connsiteY0" fmla="*/ 4864100 h 4864100"/>
              <a:gd name="connsiteX1" fmla="*/ 198853 w 3174437"/>
              <a:gd name="connsiteY1" fmla="*/ 3606800 h 4864100"/>
              <a:gd name="connsiteX2" fmla="*/ 402053 w 3174437"/>
              <a:gd name="connsiteY2" fmla="*/ 2959100 h 4864100"/>
              <a:gd name="connsiteX3" fmla="*/ 3157953 w 3174437"/>
              <a:gd name="connsiteY3" fmla="*/ 2311400 h 4864100"/>
              <a:gd name="connsiteX4" fmla="*/ 1545053 w 3174437"/>
              <a:gd name="connsiteY4" fmla="*/ 1485900 h 4864100"/>
              <a:gd name="connsiteX5" fmla="*/ 1443453 w 3174437"/>
              <a:gd name="connsiteY5" fmla="*/ 1219200 h 4864100"/>
              <a:gd name="connsiteX6" fmla="*/ 2586453 w 3174437"/>
              <a:gd name="connsiteY6" fmla="*/ 990600 h 4864100"/>
              <a:gd name="connsiteX7" fmla="*/ 2837913 w 3174437"/>
              <a:gd name="connsiteY7" fmla="*/ 843280 h 4864100"/>
              <a:gd name="connsiteX8" fmla="*/ 2802353 w 3174437"/>
              <a:gd name="connsiteY8" fmla="*/ 558800 h 4864100"/>
              <a:gd name="connsiteX9" fmla="*/ 2167353 w 3174437"/>
              <a:gd name="connsiteY9" fmla="*/ 101600 h 4864100"/>
              <a:gd name="connsiteX10" fmla="*/ 1557753 w 3174437"/>
              <a:gd name="connsiteY10" fmla="*/ 0 h 4864100"/>
              <a:gd name="connsiteX11" fmla="*/ 1557753 w 3174437"/>
              <a:gd name="connsiteY11" fmla="*/ 0 h 4864100"/>
              <a:gd name="connsiteX0" fmla="*/ 2167353 w 3174437"/>
              <a:gd name="connsiteY0" fmla="*/ 4864100 h 4864100"/>
              <a:gd name="connsiteX1" fmla="*/ 198853 w 3174437"/>
              <a:gd name="connsiteY1" fmla="*/ 3606800 h 4864100"/>
              <a:gd name="connsiteX2" fmla="*/ 402053 w 3174437"/>
              <a:gd name="connsiteY2" fmla="*/ 2959100 h 4864100"/>
              <a:gd name="connsiteX3" fmla="*/ 3157953 w 3174437"/>
              <a:gd name="connsiteY3" fmla="*/ 2311400 h 4864100"/>
              <a:gd name="connsiteX4" fmla="*/ 1545053 w 3174437"/>
              <a:gd name="connsiteY4" fmla="*/ 1485900 h 4864100"/>
              <a:gd name="connsiteX5" fmla="*/ 1443453 w 3174437"/>
              <a:gd name="connsiteY5" fmla="*/ 1219200 h 4864100"/>
              <a:gd name="connsiteX6" fmla="*/ 2586453 w 3174437"/>
              <a:gd name="connsiteY6" fmla="*/ 990600 h 4864100"/>
              <a:gd name="connsiteX7" fmla="*/ 2837913 w 3174437"/>
              <a:gd name="connsiteY7" fmla="*/ 843280 h 4864100"/>
              <a:gd name="connsiteX8" fmla="*/ 2802353 w 3174437"/>
              <a:gd name="connsiteY8" fmla="*/ 558800 h 4864100"/>
              <a:gd name="connsiteX9" fmla="*/ 2182593 w 3174437"/>
              <a:gd name="connsiteY9" fmla="*/ 154940 h 4864100"/>
              <a:gd name="connsiteX10" fmla="*/ 1557753 w 3174437"/>
              <a:gd name="connsiteY10" fmla="*/ 0 h 4864100"/>
              <a:gd name="connsiteX11" fmla="*/ 1557753 w 3174437"/>
              <a:gd name="connsiteY11" fmla="*/ 0 h 4864100"/>
              <a:gd name="connsiteX0" fmla="*/ 2167353 w 3174437"/>
              <a:gd name="connsiteY0" fmla="*/ 4886960 h 4886960"/>
              <a:gd name="connsiteX1" fmla="*/ 198853 w 3174437"/>
              <a:gd name="connsiteY1" fmla="*/ 3629660 h 4886960"/>
              <a:gd name="connsiteX2" fmla="*/ 402053 w 3174437"/>
              <a:gd name="connsiteY2" fmla="*/ 2981960 h 4886960"/>
              <a:gd name="connsiteX3" fmla="*/ 3157953 w 3174437"/>
              <a:gd name="connsiteY3" fmla="*/ 2334260 h 4886960"/>
              <a:gd name="connsiteX4" fmla="*/ 1545053 w 3174437"/>
              <a:gd name="connsiteY4" fmla="*/ 1508760 h 4886960"/>
              <a:gd name="connsiteX5" fmla="*/ 1443453 w 3174437"/>
              <a:gd name="connsiteY5" fmla="*/ 1242060 h 4886960"/>
              <a:gd name="connsiteX6" fmla="*/ 2586453 w 3174437"/>
              <a:gd name="connsiteY6" fmla="*/ 1013460 h 4886960"/>
              <a:gd name="connsiteX7" fmla="*/ 2837913 w 3174437"/>
              <a:gd name="connsiteY7" fmla="*/ 866140 h 4886960"/>
              <a:gd name="connsiteX8" fmla="*/ 2802353 w 3174437"/>
              <a:gd name="connsiteY8" fmla="*/ 581660 h 4886960"/>
              <a:gd name="connsiteX9" fmla="*/ 2182593 w 3174437"/>
              <a:gd name="connsiteY9" fmla="*/ 177800 h 4886960"/>
              <a:gd name="connsiteX10" fmla="*/ 1557753 w 3174437"/>
              <a:gd name="connsiteY10" fmla="*/ 22860 h 4886960"/>
              <a:gd name="connsiteX11" fmla="*/ 1489173 w 3174437"/>
              <a:gd name="connsiteY11" fmla="*/ 0 h 4886960"/>
              <a:gd name="connsiteX0" fmla="*/ 2167353 w 3174290"/>
              <a:gd name="connsiteY0" fmla="*/ 4886960 h 4886960"/>
              <a:gd name="connsiteX1" fmla="*/ 198853 w 3174290"/>
              <a:gd name="connsiteY1" fmla="*/ 3629660 h 4886960"/>
              <a:gd name="connsiteX2" fmla="*/ 402053 w 3174290"/>
              <a:gd name="connsiteY2" fmla="*/ 2981960 h 4886960"/>
              <a:gd name="connsiteX3" fmla="*/ 3157953 w 3174290"/>
              <a:gd name="connsiteY3" fmla="*/ 2334260 h 4886960"/>
              <a:gd name="connsiteX4" fmla="*/ 1545053 w 3174290"/>
              <a:gd name="connsiteY4" fmla="*/ 1508760 h 4886960"/>
              <a:gd name="connsiteX5" fmla="*/ 1534893 w 3174290"/>
              <a:gd name="connsiteY5" fmla="*/ 1203960 h 4886960"/>
              <a:gd name="connsiteX6" fmla="*/ 2586453 w 3174290"/>
              <a:gd name="connsiteY6" fmla="*/ 1013460 h 4886960"/>
              <a:gd name="connsiteX7" fmla="*/ 2837913 w 3174290"/>
              <a:gd name="connsiteY7" fmla="*/ 866140 h 4886960"/>
              <a:gd name="connsiteX8" fmla="*/ 2802353 w 3174290"/>
              <a:gd name="connsiteY8" fmla="*/ 581660 h 4886960"/>
              <a:gd name="connsiteX9" fmla="*/ 2182593 w 3174290"/>
              <a:gd name="connsiteY9" fmla="*/ 177800 h 4886960"/>
              <a:gd name="connsiteX10" fmla="*/ 1557753 w 3174290"/>
              <a:gd name="connsiteY10" fmla="*/ 22860 h 4886960"/>
              <a:gd name="connsiteX11" fmla="*/ 1489173 w 3174290"/>
              <a:gd name="connsiteY11" fmla="*/ 0 h 4886960"/>
              <a:gd name="connsiteX0" fmla="*/ 2168978 w 3206149"/>
              <a:gd name="connsiteY0" fmla="*/ 4886960 h 4886960"/>
              <a:gd name="connsiteX1" fmla="*/ 200478 w 3206149"/>
              <a:gd name="connsiteY1" fmla="*/ 3629660 h 4886960"/>
              <a:gd name="connsiteX2" fmla="*/ 403678 w 3206149"/>
              <a:gd name="connsiteY2" fmla="*/ 2981960 h 4886960"/>
              <a:gd name="connsiteX3" fmla="*/ 3190058 w 3206149"/>
              <a:gd name="connsiteY3" fmla="*/ 2280920 h 4886960"/>
              <a:gd name="connsiteX4" fmla="*/ 1546678 w 3206149"/>
              <a:gd name="connsiteY4" fmla="*/ 1508760 h 4886960"/>
              <a:gd name="connsiteX5" fmla="*/ 1536518 w 3206149"/>
              <a:gd name="connsiteY5" fmla="*/ 1203960 h 4886960"/>
              <a:gd name="connsiteX6" fmla="*/ 2588078 w 3206149"/>
              <a:gd name="connsiteY6" fmla="*/ 1013460 h 4886960"/>
              <a:gd name="connsiteX7" fmla="*/ 2839538 w 3206149"/>
              <a:gd name="connsiteY7" fmla="*/ 866140 h 4886960"/>
              <a:gd name="connsiteX8" fmla="*/ 2803978 w 3206149"/>
              <a:gd name="connsiteY8" fmla="*/ 581660 h 4886960"/>
              <a:gd name="connsiteX9" fmla="*/ 2184218 w 3206149"/>
              <a:gd name="connsiteY9" fmla="*/ 177800 h 4886960"/>
              <a:gd name="connsiteX10" fmla="*/ 1559378 w 3206149"/>
              <a:gd name="connsiteY10" fmla="*/ 22860 h 4886960"/>
              <a:gd name="connsiteX11" fmla="*/ 1490798 w 3206149"/>
              <a:gd name="connsiteY11" fmla="*/ 0 h 4886960"/>
              <a:gd name="connsiteX0" fmla="*/ 2195372 w 3233925"/>
              <a:gd name="connsiteY0" fmla="*/ 4886960 h 4886960"/>
              <a:gd name="connsiteX1" fmla="*/ 226872 w 3233925"/>
              <a:gd name="connsiteY1" fmla="*/ 3629660 h 4886960"/>
              <a:gd name="connsiteX2" fmla="*/ 376732 w 3233925"/>
              <a:gd name="connsiteY2" fmla="*/ 2943860 h 4886960"/>
              <a:gd name="connsiteX3" fmla="*/ 3216452 w 3233925"/>
              <a:gd name="connsiteY3" fmla="*/ 2280920 h 4886960"/>
              <a:gd name="connsiteX4" fmla="*/ 1573072 w 3233925"/>
              <a:gd name="connsiteY4" fmla="*/ 1508760 h 4886960"/>
              <a:gd name="connsiteX5" fmla="*/ 1562912 w 3233925"/>
              <a:gd name="connsiteY5" fmla="*/ 1203960 h 4886960"/>
              <a:gd name="connsiteX6" fmla="*/ 2614472 w 3233925"/>
              <a:gd name="connsiteY6" fmla="*/ 1013460 h 4886960"/>
              <a:gd name="connsiteX7" fmla="*/ 2865932 w 3233925"/>
              <a:gd name="connsiteY7" fmla="*/ 866140 h 4886960"/>
              <a:gd name="connsiteX8" fmla="*/ 2830372 w 3233925"/>
              <a:gd name="connsiteY8" fmla="*/ 581660 h 4886960"/>
              <a:gd name="connsiteX9" fmla="*/ 2210612 w 3233925"/>
              <a:gd name="connsiteY9" fmla="*/ 177800 h 4886960"/>
              <a:gd name="connsiteX10" fmla="*/ 1585772 w 3233925"/>
              <a:gd name="connsiteY10" fmla="*/ 22860 h 4886960"/>
              <a:gd name="connsiteX11" fmla="*/ 1517192 w 3233925"/>
              <a:gd name="connsiteY11" fmla="*/ 0 h 4886960"/>
              <a:gd name="connsiteX0" fmla="*/ 2204722 w 3243275"/>
              <a:gd name="connsiteY0" fmla="*/ 4886960 h 4886960"/>
              <a:gd name="connsiteX1" fmla="*/ 220982 w 3243275"/>
              <a:gd name="connsiteY1" fmla="*/ 3644900 h 4886960"/>
              <a:gd name="connsiteX2" fmla="*/ 386082 w 3243275"/>
              <a:gd name="connsiteY2" fmla="*/ 2943860 h 4886960"/>
              <a:gd name="connsiteX3" fmla="*/ 3225802 w 3243275"/>
              <a:gd name="connsiteY3" fmla="*/ 2280920 h 4886960"/>
              <a:gd name="connsiteX4" fmla="*/ 1582422 w 3243275"/>
              <a:gd name="connsiteY4" fmla="*/ 1508760 h 4886960"/>
              <a:gd name="connsiteX5" fmla="*/ 1572262 w 3243275"/>
              <a:gd name="connsiteY5" fmla="*/ 1203960 h 4886960"/>
              <a:gd name="connsiteX6" fmla="*/ 2623822 w 3243275"/>
              <a:gd name="connsiteY6" fmla="*/ 1013460 h 4886960"/>
              <a:gd name="connsiteX7" fmla="*/ 2875282 w 3243275"/>
              <a:gd name="connsiteY7" fmla="*/ 866140 h 4886960"/>
              <a:gd name="connsiteX8" fmla="*/ 2839722 w 3243275"/>
              <a:gd name="connsiteY8" fmla="*/ 581660 h 4886960"/>
              <a:gd name="connsiteX9" fmla="*/ 2219962 w 3243275"/>
              <a:gd name="connsiteY9" fmla="*/ 177800 h 4886960"/>
              <a:gd name="connsiteX10" fmla="*/ 1595122 w 3243275"/>
              <a:gd name="connsiteY10" fmla="*/ 22860 h 4886960"/>
              <a:gd name="connsiteX11" fmla="*/ 1526542 w 3243275"/>
              <a:gd name="connsiteY11" fmla="*/ 0 h 4886960"/>
              <a:gd name="connsiteX0" fmla="*/ 2156952 w 3195505"/>
              <a:gd name="connsiteY0" fmla="*/ 4886960 h 4886960"/>
              <a:gd name="connsiteX1" fmla="*/ 173212 w 3195505"/>
              <a:gd name="connsiteY1" fmla="*/ 3644900 h 4886960"/>
              <a:gd name="connsiteX2" fmla="*/ 338312 w 3195505"/>
              <a:gd name="connsiteY2" fmla="*/ 2943860 h 4886960"/>
              <a:gd name="connsiteX3" fmla="*/ 3178032 w 3195505"/>
              <a:gd name="connsiteY3" fmla="*/ 2280920 h 4886960"/>
              <a:gd name="connsiteX4" fmla="*/ 1534652 w 3195505"/>
              <a:gd name="connsiteY4" fmla="*/ 1508760 h 4886960"/>
              <a:gd name="connsiteX5" fmla="*/ 1524492 w 3195505"/>
              <a:gd name="connsiteY5" fmla="*/ 1203960 h 4886960"/>
              <a:gd name="connsiteX6" fmla="*/ 2576052 w 3195505"/>
              <a:gd name="connsiteY6" fmla="*/ 1013460 h 4886960"/>
              <a:gd name="connsiteX7" fmla="*/ 2827512 w 3195505"/>
              <a:gd name="connsiteY7" fmla="*/ 866140 h 4886960"/>
              <a:gd name="connsiteX8" fmla="*/ 2791952 w 3195505"/>
              <a:gd name="connsiteY8" fmla="*/ 581660 h 4886960"/>
              <a:gd name="connsiteX9" fmla="*/ 2172192 w 3195505"/>
              <a:gd name="connsiteY9" fmla="*/ 177800 h 4886960"/>
              <a:gd name="connsiteX10" fmla="*/ 1547352 w 3195505"/>
              <a:gd name="connsiteY10" fmla="*/ 22860 h 4886960"/>
              <a:gd name="connsiteX11" fmla="*/ 1478772 w 3195505"/>
              <a:gd name="connsiteY11" fmla="*/ 0 h 4886960"/>
              <a:gd name="connsiteX0" fmla="*/ 2183444 w 3221997"/>
              <a:gd name="connsiteY0" fmla="*/ 4886960 h 4886960"/>
              <a:gd name="connsiteX1" fmla="*/ 199704 w 3221997"/>
              <a:gd name="connsiteY1" fmla="*/ 3644900 h 4886960"/>
              <a:gd name="connsiteX2" fmla="*/ 364804 w 3221997"/>
              <a:gd name="connsiteY2" fmla="*/ 2943860 h 4886960"/>
              <a:gd name="connsiteX3" fmla="*/ 3204524 w 3221997"/>
              <a:gd name="connsiteY3" fmla="*/ 2280920 h 4886960"/>
              <a:gd name="connsiteX4" fmla="*/ 1561144 w 3221997"/>
              <a:gd name="connsiteY4" fmla="*/ 1508760 h 4886960"/>
              <a:gd name="connsiteX5" fmla="*/ 1550984 w 3221997"/>
              <a:gd name="connsiteY5" fmla="*/ 1203960 h 4886960"/>
              <a:gd name="connsiteX6" fmla="*/ 2602544 w 3221997"/>
              <a:gd name="connsiteY6" fmla="*/ 1013460 h 4886960"/>
              <a:gd name="connsiteX7" fmla="*/ 2854004 w 3221997"/>
              <a:gd name="connsiteY7" fmla="*/ 866140 h 4886960"/>
              <a:gd name="connsiteX8" fmla="*/ 2818444 w 3221997"/>
              <a:gd name="connsiteY8" fmla="*/ 581660 h 4886960"/>
              <a:gd name="connsiteX9" fmla="*/ 2198684 w 3221997"/>
              <a:gd name="connsiteY9" fmla="*/ 177800 h 4886960"/>
              <a:gd name="connsiteX10" fmla="*/ 1573844 w 3221997"/>
              <a:gd name="connsiteY10" fmla="*/ 22860 h 4886960"/>
              <a:gd name="connsiteX11" fmla="*/ 1505264 w 3221997"/>
              <a:gd name="connsiteY11" fmla="*/ 0 h 4886960"/>
              <a:gd name="connsiteX0" fmla="*/ 2261655 w 3246868"/>
              <a:gd name="connsiteY0" fmla="*/ 4871720 h 4871720"/>
              <a:gd name="connsiteX1" fmla="*/ 224575 w 3246868"/>
              <a:gd name="connsiteY1" fmla="*/ 3644900 h 4871720"/>
              <a:gd name="connsiteX2" fmla="*/ 389675 w 3246868"/>
              <a:gd name="connsiteY2" fmla="*/ 2943860 h 4871720"/>
              <a:gd name="connsiteX3" fmla="*/ 3229395 w 3246868"/>
              <a:gd name="connsiteY3" fmla="*/ 2280920 h 4871720"/>
              <a:gd name="connsiteX4" fmla="*/ 1586015 w 3246868"/>
              <a:gd name="connsiteY4" fmla="*/ 1508760 h 4871720"/>
              <a:gd name="connsiteX5" fmla="*/ 1575855 w 3246868"/>
              <a:gd name="connsiteY5" fmla="*/ 1203960 h 4871720"/>
              <a:gd name="connsiteX6" fmla="*/ 2627415 w 3246868"/>
              <a:gd name="connsiteY6" fmla="*/ 1013460 h 4871720"/>
              <a:gd name="connsiteX7" fmla="*/ 2878875 w 3246868"/>
              <a:gd name="connsiteY7" fmla="*/ 866140 h 4871720"/>
              <a:gd name="connsiteX8" fmla="*/ 2843315 w 3246868"/>
              <a:gd name="connsiteY8" fmla="*/ 581660 h 4871720"/>
              <a:gd name="connsiteX9" fmla="*/ 2223555 w 3246868"/>
              <a:gd name="connsiteY9" fmla="*/ 177800 h 4871720"/>
              <a:gd name="connsiteX10" fmla="*/ 1598715 w 3246868"/>
              <a:gd name="connsiteY10" fmla="*/ 22860 h 4871720"/>
              <a:gd name="connsiteX11" fmla="*/ 1530135 w 3246868"/>
              <a:gd name="connsiteY11" fmla="*/ 0 h 487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6868" h="4871720">
                <a:moveTo>
                  <a:pt x="2261655" y="4871720"/>
                </a:moveTo>
                <a:cubicBezTo>
                  <a:pt x="1424513" y="4401820"/>
                  <a:pt x="536572" y="3966210"/>
                  <a:pt x="224575" y="3644900"/>
                </a:cubicBezTo>
                <a:cubicBezTo>
                  <a:pt x="-87422" y="3323590"/>
                  <a:pt x="-111128" y="3171190"/>
                  <a:pt x="389675" y="2943860"/>
                </a:cubicBezTo>
                <a:cubicBezTo>
                  <a:pt x="890478" y="2716530"/>
                  <a:pt x="3030005" y="2520103"/>
                  <a:pt x="3229395" y="2280920"/>
                </a:cubicBezTo>
                <a:cubicBezTo>
                  <a:pt x="3428785" y="2041737"/>
                  <a:pt x="1861605" y="1688253"/>
                  <a:pt x="1586015" y="1508760"/>
                </a:cubicBezTo>
                <a:cubicBezTo>
                  <a:pt x="1310425" y="1329267"/>
                  <a:pt x="1402288" y="1286510"/>
                  <a:pt x="1575855" y="1203960"/>
                </a:cubicBezTo>
                <a:cubicBezTo>
                  <a:pt x="1749422" y="1121410"/>
                  <a:pt x="2410245" y="1069763"/>
                  <a:pt x="2627415" y="1013460"/>
                </a:cubicBezTo>
                <a:cubicBezTo>
                  <a:pt x="2844585" y="957157"/>
                  <a:pt x="2842892" y="938107"/>
                  <a:pt x="2878875" y="866140"/>
                </a:cubicBezTo>
                <a:cubicBezTo>
                  <a:pt x="2914858" y="794173"/>
                  <a:pt x="2952535" y="696383"/>
                  <a:pt x="2843315" y="581660"/>
                </a:cubicBezTo>
                <a:cubicBezTo>
                  <a:pt x="2734095" y="466937"/>
                  <a:pt x="2430988" y="270933"/>
                  <a:pt x="2223555" y="177800"/>
                </a:cubicBezTo>
                <a:cubicBezTo>
                  <a:pt x="2016122" y="84667"/>
                  <a:pt x="1598715" y="22860"/>
                  <a:pt x="1598715" y="22860"/>
                </a:cubicBezTo>
                <a:lnTo>
                  <a:pt x="1530135" y="0"/>
                </a:lnTo>
              </a:path>
            </a:pathLst>
          </a:custGeom>
          <a:noFill/>
          <a:ln w="12700" cap="flat" cmpd="sng" algn="ctr">
            <a:solidFill>
              <a:sysClr val="window" lastClr="FFFFFF"/>
            </a:solidFill>
            <a:prstDash val="lgDash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43017" name="Группа 8"/>
          <p:cNvGrpSpPr>
            <a:grpSpLocks/>
          </p:cNvGrpSpPr>
          <p:nvPr/>
        </p:nvGrpSpPr>
        <p:grpSpPr bwMode="auto">
          <a:xfrm>
            <a:off x="5245100" y="1438275"/>
            <a:ext cx="598488" cy="560388"/>
            <a:chOff x="5089369" y="1293851"/>
            <a:chExt cx="753450" cy="704369"/>
          </a:xfrm>
        </p:grpSpPr>
        <p:sp>
          <p:nvSpPr>
            <p:cNvPr id="10" name="Овал 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06918" y="1862534"/>
              <a:ext cx="135901" cy="135686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" name="Прямоугольный треугольник 10">
              <a:extLst>
                <a:ext uri="{FF2B5EF4-FFF2-40B4-BE49-F238E27FC236}"/>
              </a:extLst>
            </p:cNvPr>
            <p:cNvSpPr/>
            <p:nvPr/>
          </p:nvSpPr>
          <p:spPr>
            <a:xfrm rot="10800000">
              <a:off x="5640966" y="1299838"/>
              <a:ext cx="133903" cy="586641"/>
            </a:xfrm>
            <a:prstGeom prst="rtTriangle">
              <a:avLst/>
            </a:prstGeom>
            <a:solidFill>
              <a:srgbClr val="E3DED1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" name="Полилиния: фигура 3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089369" y="1293851"/>
              <a:ext cx="675506" cy="359168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rgbClr val="E3DED1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43018" name="Группа 12"/>
          <p:cNvGrpSpPr>
            <a:grpSpLocks/>
          </p:cNvGrpSpPr>
          <p:nvPr/>
        </p:nvGrpSpPr>
        <p:grpSpPr bwMode="auto">
          <a:xfrm flipH="1">
            <a:off x="7246938" y="2163763"/>
            <a:ext cx="684212" cy="639762"/>
            <a:chOff x="5089369" y="1293851"/>
            <a:chExt cx="753450" cy="704369"/>
          </a:xfrm>
        </p:grpSpPr>
        <p:sp>
          <p:nvSpPr>
            <p:cNvPr id="14" name="Овал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08212" y="1863639"/>
              <a:ext cx="134607" cy="134581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5" name="Прямоугольный треугольник 14">
              <a:extLst>
                <a:ext uri="{FF2B5EF4-FFF2-40B4-BE49-F238E27FC236}"/>
              </a:extLst>
            </p:cNvPr>
            <p:cNvSpPr/>
            <p:nvPr/>
          </p:nvSpPr>
          <p:spPr>
            <a:xfrm rot="10800000">
              <a:off x="5640034" y="1300842"/>
              <a:ext cx="134608" cy="585518"/>
            </a:xfrm>
            <a:prstGeom prst="rtTriangle">
              <a:avLst/>
            </a:prstGeom>
            <a:solidFill>
              <a:srgbClr val="C198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6" name="Полилиния: фигура 3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089369" y="1293851"/>
              <a:ext cx="674784" cy="36005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rgbClr val="C198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43019" name="Группа 16"/>
          <p:cNvGrpSpPr>
            <a:grpSpLocks/>
          </p:cNvGrpSpPr>
          <p:nvPr/>
        </p:nvGrpSpPr>
        <p:grpSpPr bwMode="auto">
          <a:xfrm flipH="1">
            <a:off x="7999413" y="3654425"/>
            <a:ext cx="685800" cy="641350"/>
            <a:chOff x="5089369" y="1293851"/>
            <a:chExt cx="753450" cy="704369"/>
          </a:xfrm>
        </p:grpSpPr>
        <p:sp>
          <p:nvSpPr>
            <p:cNvPr id="18" name="Овал 1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08524" y="1863972"/>
              <a:ext cx="134295" cy="134248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9" name="Прямоугольный треугольник 18">
              <a:extLst>
                <a:ext uri="{FF2B5EF4-FFF2-40B4-BE49-F238E27FC236}"/>
              </a:extLst>
            </p:cNvPr>
            <p:cNvSpPr/>
            <p:nvPr/>
          </p:nvSpPr>
          <p:spPr>
            <a:xfrm rot="10800000">
              <a:off x="5640504" y="1300825"/>
              <a:ext cx="134296" cy="584069"/>
            </a:xfrm>
            <a:prstGeom prst="rtTriangle">
              <a:avLst/>
            </a:prstGeom>
            <a:solidFill>
              <a:srgbClr val="4E854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0" name="Полилиния: фигура 4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089369" y="1293851"/>
              <a:ext cx="674966" cy="359158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rgbClr val="4E854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43020" name="Группа 20"/>
          <p:cNvGrpSpPr>
            <a:grpSpLocks/>
          </p:cNvGrpSpPr>
          <p:nvPr/>
        </p:nvGrpSpPr>
        <p:grpSpPr bwMode="auto">
          <a:xfrm>
            <a:off x="4829175" y="2684463"/>
            <a:ext cx="719138" cy="673100"/>
            <a:chOff x="5089369" y="1293851"/>
            <a:chExt cx="753450" cy="704369"/>
          </a:xfrm>
        </p:grpSpPr>
        <p:sp>
          <p:nvSpPr>
            <p:cNvPr id="22" name="Овал 2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08096" y="1863658"/>
              <a:ext cx="134723" cy="134562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3" name="Прямоугольный треугольник 22">
              <a:extLst>
                <a:ext uri="{FF2B5EF4-FFF2-40B4-BE49-F238E27FC236}"/>
              </a:extLst>
            </p:cNvPr>
            <p:cNvSpPr/>
            <p:nvPr/>
          </p:nvSpPr>
          <p:spPr>
            <a:xfrm rot="10800000">
              <a:off x="5639903" y="1300496"/>
              <a:ext cx="134722" cy="584759"/>
            </a:xfrm>
            <a:prstGeom prst="rtTriangle">
              <a:avLst/>
            </a:prstGeom>
            <a:solidFill>
              <a:srgbClr val="60487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4" name="Полилиния: фигура 4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089369" y="1293851"/>
              <a:ext cx="675277" cy="36049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rgbClr val="60487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43021" name="Группа 24"/>
          <p:cNvGrpSpPr>
            <a:grpSpLocks/>
          </p:cNvGrpSpPr>
          <p:nvPr/>
        </p:nvGrpSpPr>
        <p:grpSpPr bwMode="auto">
          <a:xfrm>
            <a:off x="3055938" y="4533900"/>
            <a:ext cx="977900" cy="915988"/>
            <a:chOff x="5089369" y="1293851"/>
            <a:chExt cx="753450" cy="704369"/>
          </a:xfrm>
        </p:grpSpPr>
        <p:sp>
          <p:nvSpPr>
            <p:cNvPr id="26" name="Овал 2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08274" y="1862717"/>
              <a:ext cx="134545" cy="135503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7" name="Прямоугольный треугольник 26">
              <a:extLst>
                <a:ext uri="{FF2B5EF4-FFF2-40B4-BE49-F238E27FC236}"/>
              </a:extLst>
            </p:cNvPr>
            <p:cNvSpPr/>
            <p:nvPr/>
          </p:nvSpPr>
          <p:spPr>
            <a:xfrm rot="10800000">
              <a:off x="5639779" y="1301175"/>
              <a:ext cx="135767" cy="584736"/>
            </a:xfrm>
            <a:prstGeom prst="rtTriangle">
              <a:avLst/>
            </a:prstGeom>
            <a:solidFill>
              <a:srgbClr val="1B5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8" name="Полилиния: фигура 4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089369" y="1293851"/>
              <a:ext cx="675169" cy="36012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rgbClr val="1B5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43022" name="Группа 28"/>
          <p:cNvGrpSpPr>
            <a:grpSpLocks/>
          </p:cNvGrpSpPr>
          <p:nvPr/>
        </p:nvGrpSpPr>
        <p:grpSpPr bwMode="auto">
          <a:xfrm flipH="1">
            <a:off x="6891338" y="5703888"/>
            <a:ext cx="1071562" cy="1001712"/>
            <a:chOff x="5089369" y="1293851"/>
            <a:chExt cx="753450" cy="704369"/>
          </a:xfrm>
        </p:grpSpPr>
        <p:sp>
          <p:nvSpPr>
            <p:cNvPr id="30" name="Овал 2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07756" y="1863151"/>
              <a:ext cx="135063" cy="135069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1" name="Прямоугольный треугольник 30">
              <a:extLst>
                <a:ext uri="{FF2B5EF4-FFF2-40B4-BE49-F238E27FC236}"/>
              </a:extLst>
            </p:cNvPr>
            <p:cNvSpPr/>
            <p:nvPr/>
          </p:nvSpPr>
          <p:spPr>
            <a:xfrm rot="10800000">
              <a:off x="5640783" y="1300549"/>
              <a:ext cx="135063" cy="584928"/>
            </a:xfrm>
            <a:prstGeom prst="rtTriangle">
              <a:avLst/>
            </a:pr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2" name="Полилиния: фигура 5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089369" y="1293851"/>
              <a:ext cx="675314" cy="360556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rgbClr val="9F29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/>
            </a:extLst>
          </p:cNvPr>
          <p:cNvSpPr txBox="1"/>
          <p:nvPr/>
        </p:nvSpPr>
        <p:spPr>
          <a:xfrm>
            <a:off x="5300663" y="1431925"/>
            <a:ext cx="550862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white"/>
                </a:solidFill>
                <a:latin typeface="+mn-lt"/>
                <a:cs typeface="+mn-cs"/>
              </a:rPr>
              <a:t>2024</a:t>
            </a:r>
            <a:endParaRPr lang="ru-RU" sz="1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/>
            </a:extLst>
          </p:cNvPr>
          <p:cNvSpPr txBox="1"/>
          <p:nvPr/>
        </p:nvSpPr>
        <p:spPr>
          <a:xfrm>
            <a:off x="7283450" y="2179638"/>
            <a:ext cx="550863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white"/>
                </a:solidFill>
                <a:latin typeface="+mn-lt"/>
                <a:cs typeface="+mn-cs"/>
              </a:rPr>
              <a:t>2024</a:t>
            </a:r>
            <a:endParaRPr lang="ru-RU" sz="1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/>
            </a:extLst>
          </p:cNvPr>
          <p:cNvSpPr txBox="1"/>
          <p:nvPr/>
        </p:nvSpPr>
        <p:spPr>
          <a:xfrm>
            <a:off x="4930775" y="2701925"/>
            <a:ext cx="5508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white"/>
                </a:solidFill>
                <a:latin typeface="+mn-lt"/>
                <a:cs typeface="+mn-cs"/>
              </a:rPr>
              <a:t>2023</a:t>
            </a:r>
            <a:endParaRPr lang="ru-RU" sz="1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/>
            </a:extLst>
          </p:cNvPr>
          <p:cNvSpPr txBox="1"/>
          <p:nvPr/>
        </p:nvSpPr>
        <p:spPr>
          <a:xfrm>
            <a:off x="8080375" y="3676650"/>
            <a:ext cx="5508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white"/>
                </a:solidFill>
                <a:latin typeface="+mn-lt"/>
                <a:cs typeface="+mn-cs"/>
              </a:rPr>
              <a:t>2022</a:t>
            </a:r>
            <a:endParaRPr lang="ru-RU" sz="1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/>
            </a:extLst>
          </p:cNvPr>
          <p:cNvSpPr txBox="1"/>
          <p:nvPr/>
        </p:nvSpPr>
        <p:spPr>
          <a:xfrm>
            <a:off x="3254375" y="4583113"/>
            <a:ext cx="6540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prstClr val="white"/>
                </a:solidFill>
                <a:latin typeface="+mn-lt"/>
                <a:cs typeface="+mn-cs"/>
              </a:rPr>
              <a:t>2021</a:t>
            </a:r>
            <a:endParaRPr lang="ru-RU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/>
            </a:extLst>
          </p:cNvPr>
          <p:cNvSpPr txBox="1"/>
          <p:nvPr/>
        </p:nvSpPr>
        <p:spPr>
          <a:xfrm>
            <a:off x="7007225" y="5729288"/>
            <a:ext cx="8064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prstClr val="white"/>
                </a:solidFill>
                <a:latin typeface="+mn-lt"/>
                <a:cs typeface="+mn-cs"/>
              </a:rPr>
              <a:t>2021</a:t>
            </a:r>
            <a:endParaRPr lang="ru-RU" sz="2400" b="1" kern="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/>
            </a:extLst>
          </p:cNvPr>
          <p:cNvSpPr txBox="1"/>
          <p:nvPr/>
        </p:nvSpPr>
        <p:spPr>
          <a:xfrm>
            <a:off x="3376613" y="1366838"/>
            <a:ext cx="19224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8879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ylo" panose="030B0500000000000000" pitchFamily="66" charset="0"/>
                <a:cs typeface="+mn-cs"/>
              </a:rPr>
              <a:t>СЕРТИФИКАТ</a:t>
            </a:r>
            <a:endParaRPr lang="ru-RU" sz="2000" b="1" kern="0" dirty="0">
              <a:solidFill>
                <a:srgbClr val="8879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o" panose="030B0500000000000000" pitchFamily="66" charset="0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/>
            </a:extLst>
          </p:cNvPr>
          <p:cNvSpPr txBox="1"/>
          <p:nvPr/>
        </p:nvSpPr>
        <p:spPr>
          <a:xfrm>
            <a:off x="8035925" y="2054225"/>
            <a:ext cx="15795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C198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ylo" panose="030B0500000000000000" pitchFamily="66" charset="0"/>
                <a:cs typeface="+mn-cs"/>
              </a:rPr>
              <a:t>Итоговый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C198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ylo" panose="030B0500000000000000" pitchFamily="66" charset="0"/>
                <a:cs typeface="+mn-cs"/>
              </a:rPr>
              <a:t>контроль</a:t>
            </a:r>
            <a:endParaRPr lang="ru-RU" sz="2000" b="1" kern="0" dirty="0">
              <a:solidFill>
                <a:srgbClr val="C198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o" panose="030B0500000000000000" pitchFamily="66" charset="0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/>
            </a:extLst>
          </p:cNvPr>
          <p:cNvSpPr txBox="1"/>
          <p:nvPr/>
        </p:nvSpPr>
        <p:spPr>
          <a:xfrm>
            <a:off x="3055938" y="2586038"/>
            <a:ext cx="18621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6048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ylo" panose="030B0500000000000000" pitchFamily="66" charset="0"/>
                <a:cs typeface="+mn-cs"/>
              </a:rPr>
              <a:t>Ежегодное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6048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ylo" panose="030B0500000000000000" pitchFamily="66" charset="0"/>
                <a:cs typeface="+mn-cs"/>
              </a:rPr>
              <a:t>тестирование</a:t>
            </a:r>
          </a:p>
        </p:txBody>
      </p:sp>
      <p:sp>
        <p:nvSpPr>
          <p:cNvPr id="42" name="TextBox 41">
            <a:extLst>
              <a:ext uri="{FF2B5EF4-FFF2-40B4-BE49-F238E27FC236}"/>
            </a:extLst>
          </p:cNvPr>
          <p:cNvSpPr txBox="1"/>
          <p:nvPr/>
        </p:nvSpPr>
        <p:spPr>
          <a:xfrm>
            <a:off x="8726488" y="3584575"/>
            <a:ext cx="18653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4E8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ylo" panose="030B0500000000000000" pitchFamily="66" charset="0"/>
                <a:cs typeface="+mn-cs"/>
              </a:rPr>
              <a:t>Ежегодное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4E8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ylo" panose="030B0500000000000000" pitchFamily="66" charset="0"/>
                <a:cs typeface="+mn-cs"/>
              </a:rPr>
              <a:t>тестирование</a:t>
            </a:r>
          </a:p>
        </p:txBody>
      </p:sp>
      <p:sp>
        <p:nvSpPr>
          <p:cNvPr id="43" name="TextBox 42">
            <a:extLst>
              <a:ext uri="{FF2B5EF4-FFF2-40B4-BE49-F238E27FC236}"/>
            </a:extLst>
          </p:cNvPr>
          <p:cNvSpPr txBox="1"/>
          <p:nvPr/>
        </p:nvSpPr>
        <p:spPr>
          <a:xfrm>
            <a:off x="1279525" y="4533900"/>
            <a:ext cx="18827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ylo" panose="030B0500000000000000" pitchFamily="66" charset="0"/>
                <a:cs typeface="+mn-cs"/>
              </a:rPr>
              <a:t>Ежегодное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ylo" panose="030B0500000000000000" pitchFamily="66" charset="0"/>
                <a:cs typeface="+mn-cs"/>
              </a:rPr>
              <a:t>тестирование</a:t>
            </a:r>
            <a:endParaRPr lang="ru-RU" sz="2000" b="1" kern="0" dirty="0">
              <a:solidFill>
                <a:srgbClr val="1B58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o" panose="030B0500000000000000" pitchFamily="66" charset="0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/>
            </a:extLst>
          </p:cNvPr>
          <p:cNvSpPr txBox="1"/>
          <p:nvPr/>
        </p:nvSpPr>
        <p:spPr>
          <a:xfrm>
            <a:off x="8159750" y="5637213"/>
            <a:ext cx="10731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9F2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ylo" panose="030B0500000000000000" pitchFamily="66" charset="0"/>
                <a:cs typeface="+mn-cs"/>
              </a:rPr>
              <a:t>СТАРТ</a:t>
            </a:r>
            <a:endParaRPr lang="ru-RU" sz="2000" b="1" kern="0" dirty="0">
              <a:solidFill>
                <a:srgbClr val="9F29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o" panose="030B0500000000000000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34950" y="2108200"/>
            <a:ext cx="768667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just"/>
            <a:r>
              <a:rPr lang="ru-RU" sz="2400" b="1">
                <a:solidFill>
                  <a:srgbClr val="460000"/>
                </a:solidFill>
                <a:latin typeface="Stylo"/>
                <a:cs typeface="Times New Roman" pitchFamily="18" charset="0"/>
              </a:rPr>
              <a:t>«Программа повышения квалификации библиотечных специалистов Псковской области «ПРОФИ» на 2018-2020 гг.»:</a:t>
            </a:r>
          </a:p>
          <a:p>
            <a:pPr indent="228600" algn="just"/>
            <a:endParaRPr lang="ru-RU" sz="2400">
              <a:solidFill>
                <a:srgbClr val="460000"/>
              </a:solidFill>
              <a:latin typeface="Stylo"/>
              <a:cs typeface="Times New Roman" pitchFamily="18" charset="0"/>
            </a:endParaRPr>
          </a:p>
          <a:p>
            <a:pPr indent="228600" algn="just">
              <a:buFont typeface="Times New Roman" pitchFamily="18" charset="0"/>
              <a:buChar char="•"/>
            </a:pPr>
            <a:r>
              <a:rPr lang="ru-RU" sz="2400" b="1">
                <a:solidFill>
                  <a:srgbClr val="460000"/>
                </a:solidFill>
                <a:latin typeface="Stylo"/>
                <a:cs typeface="Times New Roman" pitchFamily="18" charset="0"/>
              </a:rPr>
              <a:t>«П» – Профессионалов  </a:t>
            </a:r>
            <a:endParaRPr lang="ru-RU" sz="2400">
              <a:solidFill>
                <a:srgbClr val="460000"/>
              </a:solidFill>
              <a:latin typeface="Stylo"/>
              <a:cs typeface="Times New Roman" pitchFamily="18" charset="0"/>
            </a:endParaRPr>
          </a:p>
          <a:p>
            <a:pPr indent="228600" algn="just">
              <a:buFont typeface="Times New Roman" pitchFamily="18" charset="0"/>
              <a:buChar char="•"/>
            </a:pPr>
            <a:r>
              <a:rPr lang="ru-RU" sz="2400" b="1">
                <a:solidFill>
                  <a:srgbClr val="460000"/>
                </a:solidFill>
                <a:latin typeface="Stylo"/>
                <a:cs typeface="Times New Roman" pitchFamily="18" charset="0"/>
              </a:rPr>
              <a:t>«Р»  – Развиваем!</a:t>
            </a:r>
            <a:endParaRPr lang="ru-RU" sz="2400">
              <a:solidFill>
                <a:srgbClr val="460000"/>
              </a:solidFill>
              <a:latin typeface="Stylo"/>
              <a:cs typeface="Times New Roman" pitchFamily="18" charset="0"/>
            </a:endParaRPr>
          </a:p>
          <a:p>
            <a:pPr indent="228600" algn="just">
              <a:buFont typeface="Times New Roman" pitchFamily="18" charset="0"/>
              <a:buChar char="•"/>
            </a:pPr>
            <a:r>
              <a:rPr lang="ru-RU" sz="2400" b="1">
                <a:solidFill>
                  <a:srgbClr val="460000"/>
                </a:solidFill>
                <a:latin typeface="Stylo"/>
                <a:cs typeface="Times New Roman" pitchFamily="18" charset="0"/>
              </a:rPr>
              <a:t>«О» – Обучаем! </a:t>
            </a:r>
            <a:endParaRPr lang="ru-RU" sz="2400">
              <a:solidFill>
                <a:srgbClr val="460000"/>
              </a:solidFill>
              <a:latin typeface="Stylo"/>
              <a:cs typeface="Times New Roman" pitchFamily="18" charset="0"/>
            </a:endParaRPr>
          </a:p>
          <a:p>
            <a:pPr indent="228600" algn="just">
              <a:buFont typeface="Times New Roman" pitchFamily="18" charset="0"/>
              <a:buChar char="•"/>
            </a:pPr>
            <a:r>
              <a:rPr lang="ru-RU" sz="2400" b="1">
                <a:solidFill>
                  <a:srgbClr val="460000"/>
                </a:solidFill>
                <a:latin typeface="Stylo"/>
                <a:cs typeface="Times New Roman" pitchFamily="18" charset="0"/>
              </a:rPr>
              <a:t>«Ф» – Формируем! </a:t>
            </a:r>
            <a:endParaRPr lang="ru-RU" sz="2400">
              <a:solidFill>
                <a:srgbClr val="460000"/>
              </a:solidFill>
              <a:latin typeface="Stylo"/>
              <a:cs typeface="Times New Roman" pitchFamily="18" charset="0"/>
            </a:endParaRPr>
          </a:p>
          <a:p>
            <a:pPr indent="228600" algn="just">
              <a:buFont typeface="Times New Roman" pitchFamily="18" charset="0"/>
              <a:buChar char="•"/>
            </a:pPr>
            <a:r>
              <a:rPr lang="ru-RU" sz="2400" b="1">
                <a:solidFill>
                  <a:srgbClr val="460000"/>
                </a:solidFill>
                <a:latin typeface="Stylo"/>
                <a:cs typeface="Times New Roman" pitchFamily="18" charset="0"/>
              </a:rPr>
              <a:t>«И» – Информируем! </a:t>
            </a:r>
            <a:endParaRPr lang="ru-RU" sz="2400">
              <a:solidFill>
                <a:srgbClr val="460000"/>
              </a:solidFill>
              <a:latin typeface="Stylo"/>
              <a:cs typeface="Times New Roman" pitchFamily="18" charset="0"/>
            </a:endParaRPr>
          </a:p>
        </p:txBody>
      </p:sp>
      <p:pic>
        <p:nvPicPr>
          <p:cNvPr id="15363" name="Рисунок 20"/>
          <p:cNvPicPr>
            <a:picLocks noChangeAspect="1"/>
          </p:cNvPicPr>
          <p:nvPr/>
        </p:nvPicPr>
        <p:blipFill>
          <a:blip r:embed="rId3"/>
          <a:srcRect l="50281" t="20282" r="21725" b="9108"/>
          <a:stretch>
            <a:fillRect/>
          </a:stretch>
        </p:blipFill>
        <p:spPr bwMode="auto">
          <a:xfrm>
            <a:off x="8423275" y="1763713"/>
            <a:ext cx="3413125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: фигура 42">
            <a:extLst>
              <a:ext uri="{FF2B5EF4-FFF2-40B4-BE49-F238E27FC236}"/>
            </a:extLst>
          </p:cNvPr>
          <p:cNvSpPr/>
          <p:nvPr/>
        </p:nvSpPr>
        <p:spPr>
          <a:xfrm>
            <a:off x="3967856" y="1273452"/>
            <a:ext cx="1453145" cy="810000"/>
          </a:xfrm>
          <a:custGeom>
            <a:avLst/>
            <a:gdLst>
              <a:gd name="connsiteX0" fmla="*/ 827703 w 1453145"/>
              <a:gd name="connsiteY0" fmla="*/ 0 h 810000"/>
              <a:gd name="connsiteX1" fmla="*/ 1048145 w 1453145"/>
              <a:gd name="connsiteY1" fmla="*/ 0 h 810000"/>
              <a:gd name="connsiteX2" fmla="*/ 1453145 w 1453145"/>
              <a:gd name="connsiteY2" fmla="*/ 405000 h 810000"/>
              <a:gd name="connsiteX3" fmla="*/ 1048145 w 1453145"/>
              <a:gd name="connsiteY3" fmla="*/ 810000 h 810000"/>
              <a:gd name="connsiteX4" fmla="*/ 0 w 1453145"/>
              <a:gd name="connsiteY4" fmla="*/ 810000 h 810000"/>
              <a:gd name="connsiteX5" fmla="*/ 38521 w 1453145"/>
              <a:gd name="connsiteY5" fmla="*/ 746592 h 810000"/>
              <a:gd name="connsiteX6" fmla="*/ 719189 w 1453145"/>
              <a:gd name="connsiteY6" fmla="*/ 65924 h 810000"/>
              <a:gd name="connsiteX7" fmla="*/ 827703 w 145314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3145" h="810000">
                <a:moveTo>
                  <a:pt x="827703" y="0"/>
                </a:moveTo>
                <a:lnTo>
                  <a:pt x="1048145" y="0"/>
                </a:lnTo>
                <a:cubicBezTo>
                  <a:pt x="1271820" y="0"/>
                  <a:pt x="1453145" y="181325"/>
                  <a:pt x="1453145" y="405000"/>
                </a:cubicBezTo>
                <a:cubicBezTo>
                  <a:pt x="1453145" y="628675"/>
                  <a:pt x="1271820" y="810000"/>
                  <a:pt x="1048145" y="810000"/>
                </a:cubicBezTo>
                <a:lnTo>
                  <a:pt x="0" y="810000"/>
                </a:lnTo>
                <a:lnTo>
                  <a:pt x="38521" y="746592"/>
                </a:lnTo>
                <a:cubicBezTo>
                  <a:pt x="219666" y="478462"/>
                  <a:pt x="451059" y="247069"/>
                  <a:pt x="719189" y="65924"/>
                </a:cubicBezTo>
                <a:lnTo>
                  <a:pt x="827703" y="0"/>
                </a:lnTo>
                <a:close/>
              </a:path>
            </a:pathLst>
          </a:cu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Полилиния: фигура 41">
            <a:extLst>
              <a:ext uri="{FF2B5EF4-FFF2-40B4-BE49-F238E27FC236}"/>
            </a:extLst>
          </p:cNvPr>
          <p:cNvSpPr/>
          <p:nvPr/>
        </p:nvSpPr>
        <p:spPr>
          <a:xfrm>
            <a:off x="6771000" y="1273452"/>
            <a:ext cx="1453146" cy="810000"/>
          </a:xfrm>
          <a:custGeom>
            <a:avLst/>
            <a:gdLst>
              <a:gd name="connsiteX0" fmla="*/ 405000 w 1453146"/>
              <a:gd name="connsiteY0" fmla="*/ 0 h 810000"/>
              <a:gd name="connsiteX1" fmla="*/ 625442 w 1453146"/>
              <a:gd name="connsiteY1" fmla="*/ 0 h 810000"/>
              <a:gd name="connsiteX2" fmla="*/ 733956 w 1453146"/>
              <a:gd name="connsiteY2" fmla="*/ 65924 h 810000"/>
              <a:gd name="connsiteX3" fmla="*/ 1414624 w 1453146"/>
              <a:gd name="connsiteY3" fmla="*/ 746592 h 810000"/>
              <a:gd name="connsiteX4" fmla="*/ 1453146 w 1453146"/>
              <a:gd name="connsiteY4" fmla="*/ 810000 h 810000"/>
              <a:gd name="connsiteX5" fmla="*/ 405000 w 1453146"/>
              <a:gd name="connsiteY5" fmla="*/ 810000 h 810000"/>
              <a:gd name="connsiteX6" fmla="*/ 0 w 1453146"/>
              <a:gd name="connsiteY6" fmla="*/ 405000 h 810000"/>
              <a:gd name="connsiteX7" fmla="*/ 405000 w 145314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3146" h="810000">
                <a:moveTo>
                  <a:pt x="405000" y="0"/>
                </a:moveTo>
                <a:lnTo>
                  <a:pt x="625442" y="0"/>
                </a:lnTo>
                <a:lnTo>
                  <a:pt x="733956" y="65924"/>
                </a:lnTo>
                <a:cubicBezTo>
                  <a:pt x="1002086" y="247069"/>
                  <a:pt x="1233479" y="478462"/>
                  <a:pt x="1414624" y="746592"/>
                </a:cubicBezTo>
                <a:lnTo>
                  <a:pt x="1453146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rgbClr val="F07F09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Полилиния: фигура 40">
            <a:extLst>
              <a:ext uri="{FF2B5EF4-FFF2-40B4-BE49-F238E27FC236}"/>
            </a:extLst>
          </p:cNvPr>
          <p:cNvSpPr/>
          <p:nvPr/>
        </p:nvSpPr>
        <p:spPr>
          <a:xfrm>
            <a:off x="3619594" y="2160947"/>
            <a:ext cx="1334466" cy="810000"/>
          </a:xfrm>
          <a:custGeom>
            <a:avLst/>
            <a:gdLst>
              <a:gd name="connsiteX0" fmla="*/ 301181 w 1334466"/>
              <a:gd name="connsiteY0" fmla="*/ 0 h 810000"/>
              <a:gd name="connsiteX1" fmla="*/ 929466 w 1334466"/>
              <a:gd name="connsiteY1" fmla="*/ 0 h 810000"/>
              <a:gd name="connsiteX2" fmla="*/ 1334466 w 1334466"/>
              <a:gd name="connsiteY2" fmla="*/ 405000 h 810000"/>
              <a:gd name="connsiteX3" fmla="*/ 929466 w 1334466"/>
              <a:gd name="connsiteY3" fmla="*/ 810000 h 810000"/>
              <a:gd name="connsiteX4" fmla="*/ 0 w 1334466"/>
              <a:gd name="connsiteY4" fmla="*/ 810000 h 810000"/>
              <a:gd name="connsiteX5" fmla="*/ 7603 w 1334466"/>
              <a:gd name="connsiteY5" fmla="*/ 760185 h 810000"/>
              <a:gd name="connsiteX6" fmla="*/ 260556 w 1334466"/>
              <a:gd name="connsiteY6" fmla="*/ 66871 h 810000"/>
              <a:gd name="connsiteX7" fmla="*/ 301181 w 133446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4466" h="810000">
                <a:moveTo>
                  <a:pt x="301181" y="0"/>
                </a:moveTo>
                <a:lnTo>
                  <a:pt x="929466" y="0"/>
                </a:lnTo>
                <a:cubicBezTo>
                  <a:pt x="1153141" y="0"/>
                  <a:pt x="1334466" y="181325"/>
                  <a:pt x="1334466" y="405000"/>
                </a:cubicBezTo>
                <a:cubicBezTo>
                  <a:pt x="1334466" y="628675"/>
                  <a:pt x="1153141" y="810000"/>
                  <a:pt x="929466" y="810000"/>
                </a:cubicBezTo>
                <a:lnTo>
                  <a:pt x="0" y="810000"/>
                </a:lnTo>
                <a:lnTo>
                  <a:pt x="7603" y="760185"/>
                </a:lnTo>
                <a:cubicBezTo>
                  <a:pt x="57956" y="514116"/>
                  <a:pt x="144174" y="281111"/>
                  <a:pt x="260556" y="66871"/>
                </a:cubicBezTo>
                <a:lnTo>
                  <a:pt x="301181" y="0"/>
                </a:lnTo>
                <a:close/>
              </a:path>
            </a:pathLst>
          </a:cu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rgbClr val="9F2936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Полилиния: фигура 39">
            <a:extLst>
              <a:ext uri="{FF2B5EF4-FFF2-40B4-BE49-F238E27FC236}"/>
            </a:extLst>
          </p:cNvPr>
          <p:cNvSpPr/>
          <p:nvPr/>
        </p:nvSpPr>
        <p:spPr>
          <a:xfrm>
            <a:off x="7260310" y="2160947"/>
            <a:ext cx="1312096" cy="810000"/>
          </a:xfrm>
          <a:custGeom>
            <a:avLst/>
            <a:gdLst>
              <a:gd name="connsiteX0" fmla="*/ 405000 w 1312096"/>
              <a:gd name="connsiteY0" fmla="*/ 0 h 810000"/>
              <a:gd name="connsiteX1" fmla="*/ 1010915 w 1312096"/>
              <a:gd name="connsiteY1" fmla="*/ 0 h 810000"/>
              <a:gd name="connsiteX2" fmla="*/ 1051540 w 1312096"/>
              <a:gd name="connsiteY2" fmla="*/ 66871 h 810000"/>
              <a:gd name="connsiteX3" fmla="*/ 1304493 w 1312096"/>
              <a:gd name="connsiteY3" fmla="*/ 760185 h 810000"/>
              <a:gd name="connsiteX4" fmla="*/ 1312096 w 1312096"/>
              <a:gd name="connsiteY4" fmla="*/ 810000 h 810000"/>
              <a:gd name="connsiteX5" fmla="*/ 405000 w 1312096"/>
              <a:gd name="connsiteY5" fmla="*/ 810000 h 810000"/>
              <a:gd name="connsiteX6" fmla="*/ 0 w 1312096"/>
              <a:gd name="connsiteY6" fmla="*/ 405000 h 810000"/>
              <a:gd name="connsiteX7" fmla="*/ 405000 w 131209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2096" h="810000">
                <a:moveTo>
                  <a:pt x="405000" y="0"/>
                </a:moveTo>
                <a:lnTo>
                  <a:pt x="1010915" y="0"/>
                </a:lnTo>
                <a:lnTo>
                  <a:pt x="1051540" y="66871"/>
                </a:lnTo>
                <a:cubicBezTo>
                  <a:pt x="1167922" y="281111"/>
                  <a:pt x="1254140" y="514116"/>
                  <a:pt x="1304493" y="760185"/>
                </a:cubicBezTo>
                <a:lnTo>
                  <a:pt x="1312096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rgbClr val="9F293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Полилиния: фигура 38">
            <a:extLst>
              <a:ext uri="{FF2B5EF4-FFF2-40B4-BE49-F238E27FC236}"/>
            </a:extLst>
          </p:cNvPr>
          <p:cNvSpPr/>
          <p:nvPr/>
        </p:nvSpPr>
        <p:spPr>
          <a:xfrm>
            <a:off x="3576000" y="3047649"/>
            <a:ext cx="922500" cy="810000"/>
          </a:xfrm>
          <a:custGeom>
            <a:avLst/>
            <a:gdLst>
              <a:gd name="connsiteX0" fmla="*/ 31888 w 922500"/>
              <a:gd name="connsiteY0" fmla="*/ 0 h 810000"/>
              <a:gd name="connsiteX1" fmla="*/ 517500 w 922500"/>
              <a:gd name="connsiteY1" fmla="*/ 0 h 810000"/>
              <a:gd name="connsiteX2" fmla="*/ 922500 w 922500"/>
              <a:gd name="connsiteY2" fmla="*/ 405000 h 810000"/>
              <a:gd name="connsiteX3" fmla="*/ 517500 w 922500"/>
              <a:gd name="connsiteY3" fmla="*/ 810000 h 810000"/>
              <a:gd name="connsiteX4" fmla="*/ 39107 w 922500"/>
              <a:gd name="connsiteY4" fmla="*/ 810000 h 810000"/>
              <a:gd name="connsiteX5" fmla="*/ 13010 w 922500"/>
              <a:gd name="connsiteY5" fmla="*/ 639006 h 810000"/>
              <a:gd name="connsiteX6" fmla="*/ 0 w 922500"/>
              <a:gd name="connsiteY6" fmla="*/ 381351 h 810000"/>
              <a:gd name="connsiteX7" fmla="*/ 13010 w 922500"/>
              <a:gd name="connsiteY7" fmla="*/ 123696 h 810000"/>
              <a:gd name="connsiteX8" fmla="*/ 31888 w 922500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500" h="810000">
                <a:moveTo>
                  <a:pt x="31888" y="0"/>
                </a:moveTo>
                <a:lnTo>
                  <a:pt x="517500" y="0"/>
                </a:lnTo>
                <a:cubicBezTo>
                  <a:pt x="741175" y="0"/>
                  <a:pt x="922500" y="181325"/>
                  <a:pt x="922500" y="405000"/>
                </a:cubicBezTo>
                <a:cubicBezTo>
                  <a:pt x="922500" y="628675"/>
                  <a:pt x="741175" y="810000"/>
                  <a:pt x="517500" y="810000"/>
                </a:cubicBezTo>
                <a:lnTo>
                  <a:pt x="39107" y="810000"/>
                </a:lnTo>
                <a:lnTo>
                  <a:pt x="13010" y="639006"/>
                </a:lnTo>
                <a:cubicBezTo>
                  <a:pt x="4407" y="554291"/>
                  <a:pt x="0" y="468336"/>
                  <a:pt x="0" y="381351"/>
                </a:cubicBezTo>
                <a:cubicBezTo>
                  <a:pt x="0" y="294366"/>
                  <a:pt x="4407" y="208410"/>
                  <a:pt x="13010" y="123696"/>
                </a:cubicBezTo>
                <a:lnTo>
                  <a:pt x="31888" y="0"/>
                </a:lnTo>
                <a:close/>
              </a:path>
            </a:pathLst>
          </a:custGeom>
          <a:solidFill>
            <a:srgbClr val="1B587C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Полилиния: фигура 37">
            <a:extLst>
              <a:ext uri="{FF2B5EF4-FFF2-40B4-BE49-F238E27FC236}"/>
            </a:extLst>
          </p:cNvPr>
          <p:cNvSpPr/>
          <p:nvPr/>
        </p:nvSpPr>
        <p:spPr>
          <a:xfrm>
            <a:off x="7693500" y="3047649"/>
            <a:ext cx="922500" cy="810000"/>
          </a:xfrm>
          <a:custGeom>
            <a:avLst/>
            <a:gdLst>
              <a:gd name="connsiteX0" fmla="*/ 405000 w 922500"/>
              <a:gd name="connsiteY0" fmla="*/ 0 h 810000"/>
              <a:gd name="connsiteX1" fmla="*/ 890612 w 922500"/>
              <a:gd name="connsiteY1" fmla="*/ 0 h 810000"/>
              <a:gd name="connsiteX2" fmla="*/ 909490 w 922500"/>
              <a:gd name="connsiteY2" fmla="*/ 123696 h 810000"/>
              <a:gd name="connsiteX3" fmla="*/ 922500 w 922500"/>
              <a:gd name="connsiteY3" fmla="*/ 381351 h 810000"/>
              <a:gd name="connsiteX4" fmla="*/ 909490 w 922500"/>
              <a:gd name="connsiteY4" fmla="*/ 639006 h 810000"/>
              <a:gd name="connsiteX5" fmla="*/ 883393 w 922500"/>
              <a:gd name="connsiteY5" fmla="*/ 810000 h 810000"/>
              <a:gd name="connsiteX6" fmla="*/ 405000 w 922500"/>
              <a:gd name="connsiteY6" fmla="*/ 810000 h 810000"/>
              <a:gd name="connsiteX7" fmla="*/ 0 w 922500"/>
              <a:gd name="connsiteY7" fmla="*/ 405000 h 810000"/>
              <a:gd name="connsiteX8" fmla="*/ 405000 w 922500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500" h="810000">
                <a:moveTo>
                  <a:pt x="405000" y="0"/>
                </a:moveTo>
                <a:lnTo>
                  <a:pt x="890612" y="0"/>
                </a:lnTo>
                <a:lnTo>
                  <a:pt x="909490" y="123696"/>
                </a:lnTo>
                <a:cubicBezTo>
                  <a:pt x="918093" y="208410"/>
                  <a:pt x="922500" y="294366"/>
                  <a:pt x="922500" y="381351"/>
                </a:cubicBezTo>
                <a:cubicBezTo>
                  <a:pt x="922500" y="468336"/>
                  <a:pt x="918093" y="554291"/>
                  <a:pt x="909490" y="639006"/>
                </a:cubicBezTo>
                <a:lnTo>
                  <a:pt x="883393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rgbClr val="1B587C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Полилиния: фигура 36">
            <a:extLst>
              <a:ext uri="{FF2B5EF4-FFF2-40B4-BE49-F238E27FC236}"/>
            </a:extLst>
          </p:cNvPr>
          <p:cNvSpPr/>
          <p:nvPr/>
        </p:nvSpPr>
        <p:spPr>
          <a:xfrm>
            <a:off x="7260311" y="3934351"/>
            <a:ext cx="1304877" cy="810000"/>
          </a:xfrm>
          <a:custGeom>
            <a:avLst/>
            <a:gdLst>
              <a:gd name="connsiteX0" fmla="*/ 405000 w 1304877"/>
              <a:gd name="connsiteY0" fmla="*/ 0 h 810000"/>
              <a:gd name="connsiteX1" fmla="*/ 1304877 w 1304877"/>
              <a:gd name="connsiteY1" fmla="*/ 0 h 810000"/>
              <a:gd name="connsiteX2" fmla="*/ 1304493 w 1304877"/>
              <a:gd name="connsiteY2" fmla="*/ 2517 h 810000"/>
              <a:gd name="connsiteX3" fmla="*/ 1051540 w 1304877"/>
              <a:gd name="connsiteY3" fmla="*/ 695831 h 810000"/>
              <a:gd name="connsiteX4" fmla="*/ 982181 w 1304877"/>
              <a:gd name="connsiteY4" fmla="*/ 810000 h 810000"/>
              <a:gd name="connsiteX5" fmla="*/ 405000 w 1304877"/>
              <a:gd name="connsiteY5" fmla="*/ 810000 h 810000"/>
              <a:gd name="connsiteX6" fmla="*/ 0 w 1304877"/>
              <a:gd name="connsiteY6" fmla="*/ 405000 h 810000"/>
              <a:gd name="connsiteX7" fmla="*/ 405000 w 1304877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877" h="810000">
                <a:moveTo>
                  <a:pt x="405000" y="0"/>
                </a:moveTo>
                <a:lnTo>
                  <a:pt x="1304877" y="0"/>
                </a:lnTo>
                <a:lnTo>
                  <a:pt x="1304493" y="2517"/>
                </a:lnTo>
                <a:cubicBezTo>
                  <a:pt x="1254140" y="248586"/>
                  <a:pt x="1167922" y="481590"/>
                  <a:pt x="1051540" y="695831"/>
                </a:cubicBezTo>
                <a:lnTo>
                  <a:pt x="982181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rgbClr val="4E8542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0" name="Полилиния: фигура 35">
            <a:extLst>
              <a:ext uri="{FF2B5EF4-FFF2-40B4-BE49-F238E27FC236}"/>
            </a:extLst>
          </p:cNvPr>
          <p:cNvSpPr/>
          <p:nvPr/>
        </p:nvSpPr>
        <p:spPr>
          <a:xfrm>
            <a:off x="3627056" y="3935937"/>
            <a:ext cx="1332695" cy="810000"/>
          </a:xfrm>
          <a:custGeom>
            <a:avLst/>
            <a:gdLst>
              <a:gd name="connsiteX0" fmla="*/ 0 w 1332695"/>
              <a:gd name="connsiteY0" fmla="*/ 0 h 810000"/>
              <a:gd name="connsiteX1" fmla="*/ 927695 w 1332695"/>
              <a:gd name="connsiteY1" fmla="*/ 0 h 810000"/>
              <a:gd name="connsiteX2" fmla="*/ 1332695 w 1332695"/>
              <a:gd name="connsiteY2" fmla="*/ 405000 h 810000"/>
              <a:gd name="connsiteX3" fmla="*/ 927695 w 1332695"/>
              <a:gd name="connsiteY3" fmla="*/ 810000 h 810000"/>
              <a:gd name="connsiteX4" fmla="*/ 323418 w 1332695"/>
              <a:gd name="connsiteY4" fmla="*/ 810000 h 810000"/>
              <a:gd name="connsiteX5" fmla="*/ 253095 w 1332695"/>
              <a:gd name="connsiteY5" fmla="*/ 694245 h 810000"/>
              <a:gd name="connsiteX6" fmla="*/ 142 w 1332695"/>
              <a:gd name="connsiteY6" fmla="*/ 931 h 810000"/>
              <a:gd name="connsiteX7" fmla="*/ 0 w 133269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2695" h="810000">
                <a:moveTo>
                  <a:pt x="0" y="0"/>
                </a:moveTo>
                <a:lnTo>
                  <a:pt x="927695" y="0"/>
                </a:lnTo>
                <a:cubicBezTo>
                  <a:pt x="1151370" y="0"/>
                  <a:pt x="1332695" y="181325"/>
                  <a:pt x="1332695" y="405000"/>
                </a:cubicBezTo>
                <a:cubicBezTo>
                  <a:pt x="1332695" y="628675"/>
                  <a:pt x="1151370" y="810000"/>
                  <a:pt x="927695" y="810000"/>
                </a:cubicBezTo>
                <a:lnTo>
                  <a:pt x="323418" y="810000"/>
                </a:lnTo>
                <a:lnTo>
                  <a:pt x="253095" y="694245"/>
                </a:lnTo>
                <a:cubicBezTo>
                  <a:pt x="136713" y="480004"/>
                  <a:pt x="50495" y="247000"/>
                  <a:pt x="142" y="931"/>
                </a:cubicBezTo>
                <a:lnTo>
                  <a:pt x="0" y="0"/>
                </a:lnTo>
                <a:close/>
              </a:path>
            </a:pathLst>
          </a:custGeom>
          <a:solidFill>
            <a:srgbClr val="4E8542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1" name="Полилиния: фигура 34">
            <a:extLst>
              <a:ext uri="{FF2B5EF4-FFF2-40B4-BE49-F238E27FC236}"/>
            </a:extLst>
          </p:cNvPr>
          <p:cNvSpPr/>
          <p:nvPr/>
        </p:nvSpPr>
        <p:spPr>
          <a:xfrm>
            <a:off x="3998034" y="4824225"/>
            <a:ext cx="1422966" cy="810000"/>
          </a:xfrm>
          <a:custGeom>
            <a:avLst/>
            <a:gdLst>
              <a:gd name="connsiteX0" fmla="*/ 0 w 1422966"/>
              <a:gd name="connsiteY0" fmla="*/ 0 h 810000"/>
              <a:gd name="connsiteX1" fmla="*/ 1017966 w 1422966"/>
              <a:gd name="connsiteY1" fmla="*/ 0 h 810000"/>
              <a:gd name="connsiteX2" fmla="*/ 1422966 w 1422966"/>
              <a:gd name="connsiteY2" fmla="*/ 405000 h 810000"/>
              <a:gd name="connsiteX3" fmla="*/ 1017966 w 1422966"/>
              <a:gd name="connsiteY3" fmla="*/ 810000 h 810000"/>
              <a:gd name="connsiteX4" fmla="*/ 879294 w 1422966"/>
              <a:gd name="connsiteY4" fmla="*/ 810000 h 810000"/>
              <a:gd name="connsiteX5" fmla="*/ 689010 w 1422966"/>
              <a:gd name="connsiteY5" fmla="*/ 694399 h 810000"/>
              <a:gd name="connsiteX6" fmla="*/ 8342 w 1422966"/>
              <a:gd name="connsiteY6" fmla="*/ 13731 h 810000"/>
              <a:gd name="connsiteX7" fmla="*/ 0 w 142296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2966" h="810000">
                <a:moveTo>
                  <a:pt x="0" y="0"/>
                </a:moveTo>
                <a:lnTo>
                  <a:pt x="1017966" y="0"/>
                </a:lnTo>
                <a:cubicBezTo>
                  <a:pt x="1241641" y="0"/>
                  <a:pt x="1422966" y="181325"/>
                  <a:pt x="1422966" y="405000"/>
                </a:cubicBezTo>
                <a:cubicBezTo>
                  <a:pt x="1422966" y="628675"/>
                  <a:pt x="1241641" y="810000"/>
                  <a:pt x="1017966" y="810000"/>
                </a:cubicBezTo>
                <a:lnTo>
                  <a:pt x="879294" y="810000"/>
                </a:lnTo>
                <a:lnTo>
                  <a:pt x="689010" y="694399"/>
                </a:lnTo>
                <a:cubicBezTo>
                  <a:pt x="420880" y="513254"/>
                  <a:pt x="189487" y="281861"/>
                  <a:pt x="8342" y="13731"/>
                </a:cubicBezTo>
                <a:lnTo>
                  <a:pt x="0" y="0"/>
                </a:lnTo>
                <a:close/>
              </a:path>
            </a:pathLst>
          </a:custGeom>
          <a:solidFill>
            <a:srgbClr val="604878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" name="Полилиния: фигура 33">
            <a:extLst>
              <a:ext uri="{FF2B5EF4-FFF2-40B4-BE49-F238E27FC236}"/>
            </a:extLst>
          </p:cNvPr>
          <p:cNvSpPr/>
          <p:nvPr/>
        </p:nvSpPr>
        <p:spPr>
          <a:xfrm>
            <a:off x="6771000" y="4829766"/>
            <a:ext cx="1419600" cy="810000"/>
          </a:xfrm>
          <a:custGeom>
            <a:avLst/>
            <a:gdLst>
              <a:gd name="connsiteX0" fmla="*/ 405000 w 1419600"/>
              <a:gd name="connsiteY0" fmla="*/ 0 h 810000"/>
              <a:gd name="connsiteX1" fmla="*/ 1419600 w 1419600"/>
              <a:gd name="connsiteY1" fmla="*/ 0 h 810000"/>
              <a:gd name="connsiteX2" fmla="*/ 1414624 w 1419600"/>
              <a:gd name="connsiteY2" fmla="*/ 8190 h 810000"/>
              <a:gd name="connsiteX3" fmla="*/ 733956 w 1419600"/>
              <a:gd name="connsiteY3" fmla="*/ 688858 h 810000"/>
              <a:gd name="connsiteX4" fmla="*/ 534551 w 1419600"/>
              <a:gd name="connsiteY4" fmla="*/ 810000 h 810000"/>
              <a:gd name="connsiteX5" fmla="*/ 405000 w 1419600"/>
              <a:gd name="connsiteY5" fmla="*/ 810000 h 810000"/>
              <a:gd name="connsiteX6" fmla="*/ 0 w 1419600"/>
              <a:gd name="connsiteY6" fmla="*/ 405000 h 810000"/>
              <a:gd name="connsiteX7" fmla="*/ 405000 w 1419600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9600" h="810000">
                <a:moveTo>
                  <a:pt x="405000" y="0"/>
                </a:moveTo>
                <a:lnTo>
                  <a:pt x="1419600" y="0"/>
                </a:lnTo>
                <a:lnTo>
                  <a:pt x="1414624" y="8190"/>
                </a:lnTo>
                <a:cubicBezTo>
                  <a:pt x="1233479" y="276320"/>
                  <a:pt x="1002086" y="507713"/>
                  <a:pt x="733956" y="688858"/>
                </a:cubicBezTo>
                <a:lnTo>
                  <a:pt x="534551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rgbClr val="604878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3" name="Полилиния: фигура 31">
            <a:extLst>
              <a:ext uri="{FF2B5EF4-FFF2-40B4-BE49-F238E27FC236}"/>
            </a:extLst>
          </p:cNvPr>
          <p:cNvSpPr/>
          <p:nvPr/>
        </p:nvSpPr>
        <p:spPr>
          <a:xfrm>
            <a:off x="1695450" y="1273175"/>
            <a:ext cx="3063875" cy="809625"/>
          </a:xfrm>
          <a:custGeom>
            <a:avLst/>
            <a:gdLst>
              <a:gd name="connsiteX0" fmla="*/ 405000 w 3064558"/>
              <a:gd name="connsiteY0" fmla="*/ 0 h 810000"/>
              <a:gd name="connsiteX1" fmla="*/ 3064558 w 3064558"/>
              <a:gd name="connsiteY1" fmla="*/ 0 h 810000"/>
              <a:gd name="connsiteX2" fmla="*/ 2956044 w 3064558"/>
              <a:gd name="connsiteY2" fmla="*/ 65924 h 810000"/>
              <a:gd name="connsiteX3" fmla="*/ 2275376 w 3064558"/>
              <a:gd name="connsiteY3" fmla="*/ 746592 h 810000"/>
              <a:gd name="connsiteX4" fmla="*/ 2236855 w 3064558"/>
              <a:gd name="connsiteY4" fmla="*/ 810000 h 810000"/>
              <a:gd name="connsiteX5" fmla="*/ 405000 w 3064558"/>
              <a:gd name="connsiteY5" fmla="*/ 810000 h 810000"/>
              <a:gd name="connsiteX6" fmla="*/ 0 w 3064558"/>
              <a:gd name="connsiteY6" fmla="*/ 405000 h 810000"/>
              <a:gd name="connsiteX7" fmla="*/ 405000 w 3064558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558" h="810000">
                <a:moveTo>
                  <a:pt x="405000" y="0"/>
                </a:moveTo>
                <a:lnTo>
                  <a:pt x="3064558" y="0"/>
                </a:lnTo>
                <a:lnTo>
                  <a:pt x="2956044" y="65924"/>
                </a:lnTo>
                <a:cubicBezTo>
                  <a:pt x="2687914" y="247069"/>
                  <a:pt x="2456521" y="478462"/>
                  <a:pt x="2275376" y="746592"/>
                </a:cubicBezTo>
                <a:lnTo>
                  <a:pt x="2236855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ysClr val="window" lastClr="FFFFFF">
                  <a:lumMod val="95000"/>
                </a:sysClr>
              </a:gs>
              <a:gs pos="0">
                <a:sysClr val="window" lastClr="FFFFFF">
                  <a:lumMod val="95000"/>
                </a:sys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rgbClr val="F07F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олилиния: фигура 30">
            <a:extLst>
              <a:ext uri="{FF2B5EF4-FFF2-40B4-BE49-F238E27FC236}"/>
            </a:extLst>
          </p:cNvPr>
          <p:cNvSpPr/>
          <p:nvPr/>
        </p:nvSpPr>
        <p:spPr>
          <a:xfrm>
            <a:off x="7396163" y="1273175"/>
            <a:ext cx="3065462" cy="809625"/>
          </a:xfrm>
          <a:custGeom>
            <a:avLst/>
            <a:gdLst>
              <a:gd name="connsiteX0" fmla="*/ 0 w 3064558"/>
              <a:gd name="connsiteY0" fmla="*/ 0 h 810000"/>
              <a:gd name="connsiteX1" fmla="*/ 2659558 w 3064558"/>
              <a:gd name="connsiteY1" fmla="*/ 0 h 810000"/>
              <a:gd name="connsiteX2" fmla="*/ 3064558 w 3064558"/>
              <a:gd name="connsiteY2" fmla="*/ 405000 h 810000"/>
              <a:gd name="connsiteX3" fmla="*/ 2659558 w 3064558"/>
              <a:gd name="connsiteY3" fmla="*/ 810000 h 810000"/>
              <a:gd name="connsiteX4" fmla="*/ 827704 w 3064558"/>
              <a:gd name="connsiteY4" fmla="*/ 810000 h 810000"/>
              <a:gd name="connsiteX5" fmla="*/ 789182 w 3064558"/>
              <a:gd name="connsiteY5" fmla="*/ 746592 h 810000"/>
              <a:gd name="connsiteX6" fmla="*/ 108514 w 3064558"/>
              <a:gd name="connsiteY6" fmla="*/ 65924 h 810000"/>
              <a:gd name="connsiteX7" fmla="*/ 0 w 3064558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558" h="810000">
                <a:moveTo>
                  <a:pt x="0" y="0"/>
                </a:moveTo>
                <a:lnTo>
                  <a:pt x="2659558" y="0"/>
                </a:lnTo>
                <a:cubicBezTo>
                  <a:pt x="2883233" y="0"/>
                  <a:pt x="3064558" y="181325"/>
                  <a:pt x="3064558" y="405000"/>
                </a:cubicBezTo>
                <a:cubicBezTo>
                  <a:pt x="3064558" y="628675"/>
                  <a:pt x="2883233" y="810000"/>
                  <a:pt x="2659558" y="810000"/>
                </a:cubicBezTo>
                <a:lnTo>
                  <a:pt x="827704" y="810000"/>
                </a:lnTo>
                <a:lnTo>
                  <a:pt x="789182" y="746592"/>
                </a:lnTo>
                <a:cubicBezTo>
                  <a:pt x="608037" y="478462"/>
                  <a:pt x="376644" y="247069"/>
                  <a:pt x="108514" y="6592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ysClr val="window" lastClr="FFFFFF">
                  <a:lumMod val="95000"/>
                </a:sysClr>
              </a:gs>
              <a:gs pos="0">
                <a:sysClr val="window" lastClr="FFFFFF">
                  <a:lumMod val="95000"/>
                </a:sys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5" name="Полилиния: фигура 29">
            <a:extLst>
              <a:ext uri="{FF2B5EF4-FFF2-40B4-BE49-F238E27FC236}"/>
            </a:extLst>
          </p:cNvPr>
          <p:cNvSpPr/>
          <p:nvPr/>
        </p:nvSpPr>
        <p:spPr>
          <a:xfrm>
            <a:off x="1263650" y="2160588"/>
            <a:ext cx="2657475" cy="809625"/>
          </a:xfrm>
          <a:custGeom>
            <a:avLst/>
            <a:gdLst>
              <a:gd name="connsiteX0" fmla="*/ 405000 w 2656715"/>
              <a:gd name="connsiteY0" fmla="*/ 0 h 810000"/>
              <a:gd name="connsiteX1" fmla="*/ 2656715 w 2656715"/>
              <a:gd name="connsiteY1" fmla="*/ 0 h 810000"/>
              <a:gd name="connsiteX2" fmla="*/ 2616090 w 2656715"/>
              <a:gd name="connsiteY2" fmla="*/ 66871 h 810000"/>
              <a:gd name="connsiteX3" fmla="*/ 2363137 w 2656715"/>
              <a:gd name="connsiteY3" fmla="*/ 760185 h 810000"/>
              <a:gd name="connsiteX4" fmla="*/ 2355534 w 2656715"/>
              <a:gd name="connsiteY4" fmla="*/ 810000 h 810000"/>
              <a:gd name="connsiteX5" fmla="*/ 405000 w 2656715"/>
              <a:gd name="connsiteY5" fmla="*/ 810000 h 810000"/>
              <a:gd name="connsiteX6" fmla="*/ 0 w 2656715"/>
              <a:gd name="connsiteY6" fmla="*/ 405000 h 810000"/>
              <a:gd name="connsiteX7" fmla="*/ 405000 w 265671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6715" h="810000">
                <a:moveTo>
                  <a:pt x="405000" y="0"/>
                </a:moveTo>
                <a:lnTo>
                  <a:pt x="2656715" y="0"/>
                </a:lnTo>
                <a:lnTo>
                  <a:pt x="2616090" y="66871"/>
                </a:lnTo>
                <a:cubicBezTo>
                  <a:pt x="2499708" y="281111"/>
                  <a:pt x="2413490" y="514116"/>
                  <a:pt x="2363137" y="760185"/>
                </a:cubicBezTo>
                <a:lnTo>
                  <a:pt x="2355534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ysClr val="window" lastClr="FFFFFF">
                  <a:lumMod val="95000"/>
                </a:sysClr>
              </a:gs>
              <a:gs pos="0">
                <a:sysClr val="window" lastClr="FFFFFF">
                  <a:lumMod val="95000"/>
                </a:sys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6" name="Полилиния: фигура 28">
            <a:extLst>
              <a:ext uri="{FF2B5EF4-FFF2-40B4-BE49-F238E27FC236}"/>
            </a:extLst>
          </p:cNvPr>
          <p:cNvSpPr/>
          <p:nvPr/>
        </p:nvSpPr>
        <p:spPr>
          <a:xfrm>
            <a:off x="8270875" y="2160588"/>
            <a:ext cx="2679700" cy="809625"/>
          </a:xfrm>
          <a:custGeom>
            <a:avLst/>
            <a:gdLst>
              <a:gd name="connsiteX0" fmla="*/ 0 w 2679085"/>
              <a:gd name="connsiteY0" fmla="*/ 0 h 810000"/>
              <a:gd name="connsiteX1" fmla="*/ 2274085 w 2679085"/>
              <a:gd name="connsiteY1" fmla="*/ 0 h 810000"/>
              <a:gd name="connsiteX2" fmla="*/ 2679085 w 2679085"/>
              <a:gd name="connsiteY2" fmla="*/ 405000 h 810000"/>
              <a:gd name="connsiteX3" fmla="*/ 2274085 w 2679085"/>
              <a:gd name="connsiteY3" fmla="*/ 810000 h 810000"/>
              <a:gd name="connsiteX4" fmla="*/ 301181 w 2679085"/>
              <a:gd name="connsiteY4" fmla="*/ 810000 h 810000"/>
              <a:gd name="connsiteX5" fmla="*/ 293578 w 2679085"/>
              <a:gd name="connsiteY5" fmla="*/ 760185 h 810000"/>
              <a:gd name="connsiteX6" fmla="*/ 40625 w 2679085"/>
              <a:gd name="connsiteY6" fmla="*/ 66871 h 810000"/>
              <a:gd name="connsiteX7" fmla="*/ 0 w 2679085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9085" h="810000">
                <a:moveTo>
                  <a:pt x="0" y="0"/>
                </a:moveTo>
                <a:lnTo>
                  <a:pt x="2274085" y="0"/>
                </a:lnTo>
                <a:cubicBezTo>
                  <a:pt x="2497760" y="0"/>
                  <a:pt x="2679085" y="181325"/>
                  <a:pt x="2679085" y="405000"/>
                </a:cubicBezTo>
                <a:cubicBezTo>
                  <a:pt x="2679085" y="628675"/>
                  <a:pt x="2497760" y="810000"/>
                  <a:pt x="2274085" y="810000"/>
                </a:cubicBezTo>
                <a:lnTo>
                  <a:pt x="301181" y="810000"/>
                </a:lnTo>
                <a:lnTo>
                  <a:pt x="293578" y="760185"/>
                </a:lnTo>
                <a:cubicBezTo>
                  <a:pt x="243225" y="514116"/>
                  <a:pt x="157007" y="281111"/>
                  <a:pt x="40625" y="6687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ysClr val="window" lastClr="FFFFFF">
                  <a:lumMod val="95000"/>
                </a:sysClr>
              </a:gs>
              <a:gs pos="0">
                <a:sysClr val="window" lastClr="FFFFFF">
                  <a:lumMod val="95000"/>
                </a:sys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7" name="Полилиния: фигура 27">
            <a:extLst>
              <a:ext uri="{FF2B5EF4-FFF2-40B4-BE49-F238E27FC236}"/>
            </a:extLst>
          </p:cNvPr>
          <p:cNvSpPr/>
          <p:nvPr/>
        </p:nvSpPr>
        <p:spPr>
          <a:xfrm>
            <a:off x="808038" y="3048000"/>
            <a:ext cx="2806700" cy="809625"/>
          </a:xfrm>
          <a:custGeom>
            <a:avLst/>
            <a:gdLst>
              <a:gd name="connsiteX0" fmla="*/ 405000 w 2806607"/>
              <a:gd name="connsiteY0" fmla="*/ 0 h 810000"/>
              <a:gd name="connsiteX1" fmla="*/ 2799388 w 2806607"/>
              <a:gd name="connsiteY1" fmla="*/ 0 h 810000"/>
              <a:gd name="connsiteX2" fmla="*/ 2780510 w 2806607"/>
              <a:gd name="connsiteY2" fmla="*/ 123696 h 810000"/>
              <a:gd name="connsiteX3" fmla="*/ 2767500 w 2806607"/>
              <a:gd name="connsiteY3" fmla="*/ 381351 h 810000"/>
              <a:gd name="connsiteX4" fmla="*/ 2780510 w 2806607"/>
              <a:gd name="connsiteY4" fmla="*/ 639006 h 810000"/>
              <a:gd name="connsiteX5" fmla="*/ 2806607 w 2806607"/>
              <a:gd name="connsiteY5" fmla="*/ 810000 h 810000"/>
              <a:gd name="connsiteX6" fmla="*/ 405000 w 2806607"/>
              <a:gd name="connsiteY6" fmla="*/ 810000 h 810000"/>
              <a:gd name="connsiteX7" fmla="*/ 0 w 2806607"/>
              <a:gd name="connsiteY7" fmla="*/ 405000 h 810000"/>
              <a:gd name="connsiteX8" fmla="*/ 405000 w 2806607"/>
              <a:gd name="connsiteY8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6607" h="810000">
                <a:moveTo>
                  <a:pt x="405000" y="0"/>
                </a:moveTo>
                <a:lnTo>
                  <a:pt x="2799388" y="0"/>
                </a:lnTo>
                <a:lnTo>
                  <a:pt x="2780510" y="123696"/>
                </a:lnTo>
                <a:cubicBezTo>
                  <a:pt x="2771907" y="208410"/>
                  <a:pt x="2767500" y="294366"/>
                  <a:pt x="2767500" y="381351"/>
                </a:cubicBezTo>
                <a:cubicBezTo>
                  <a:pt x="2767500" y="468336"/>
                  <a:pt x="2771907" y="554291"/>
                  <a:pt x="2780510" y="639006"/>
                </a:cubicBezTo>
                <a:lnTo>
                  <a:pt x="2806607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ysClr val="window" lastClr="FFFFFF">
                  <a:lumMod val="95000"/>
                </a:sysClr>
              </a:gs>
              <a:gs pos="0">
                <a:sysClr val="window" lastClr="FFFFFF">
                  <a:lumMod val="95000"/>
                </a:sys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8" name="Полилиния: фигура 25">
            <a:extLst>
              <a:ext uri="{FF2B5EF4-FFF2-40B4-BE49-F238E27FC236}"/>
            </a:extLst>
          </p:cNvPr>
          <p:cNvSpPr/>
          <p:nvPr/>
        </p:nvSpPr>
        <p:spPr>
          <a:xfrm>
            <a:off x="8242300" y="3933825"/>
            <a:ext cx="2708275" cy="811213"/>
          </a:xfrm>
          <a:custGeom>
            <a:avLst/>
            <a:gdLst>
              <a:gd name="connsiteX0" fmla="*/ 322696 w 2707819"/>
              <a:gd name="connsiteY0" fmla="*/ 0 h 810000"/>
              <a:gd name="connsiteX1" fmla="*/ 2302819 w 2707819"/>
              <a:gd name="connsiteY1" fmla="*/ 0 h 810000"/>
              <a:gd name="connsiteX2" fmla="*/ 2707819 w 2707819"/>
              <a:gd name="connsiteY2" fmla="*/ 405000 h 810000"/>
              <a:gd name="connsiteX3" fmla="*/ 2302819 w 2707819"/>
              <a:gd name="connsiteY3" fmla="*/ 810000 h 810000"/>
              <a:gd name="connsiteX4" fmla="*/ 0 w 2707819"/>
              <a:gd name="connsiteY4" fmla="*/ 810000 h 810000"/>
              <a:gd name="connsiteX5" fmla="*/ 69359 w 2707819"/>
              <a:gd name="connsiteY5" fmla="*/ 695831 h 810000"/>
              <a:gd name="connsiteX6" fmla="*/ 322312 w 2707819"/>
              <a:gd name="connsiteY6" fmla="*/ 2517 h 810000"/>
              <a:gd name="connsiteX7" fmla="*/ 322696 w 2707819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7819" h="810000">
                <a:moveTo>
                  <a:pt x="322696" y="0"/>
                </a:moveTo>
                <a:lnTo>
                  <a:pt x="2302819" y="0"/>
                </a:lnTo>
                <a:cubicBezTo>
                  <a:pt x="2526494" y="0"/>
                  <a:pt x="2707819" y="181325"/>
                  <a:pt x="2707819" y="405000"/>
                </a:cubicBezTo>
                <a:cubicBezTo>
                  <a:pt x="2707819" y="628675"/>
                  <a:pt x="2526494" y="810000"/>
                  <a:pt x="2302819" y="810000"/>
                </a:cubicBezTo>
                <a:lnTo>
                  <a:pt x="0" y="810000"/>
                </a:lnTo>
                <a:lnTo>
                  <a:pt x="69359" y="695831"/>
                </a:lnTo>
                <a:cubicBezTo>
                  <a:pt x="185741" y="481590"/>
                  <a:pt x="271959" y="248586"/>
                  <a:pt x="322312" y="2517"/>
                </a:cubicBezTo>
                <a:lnTo>
                  <a:pt x="322696" y="0"/>
                </a:lnTo>
                <a:close/>
              </a:path>
            </a:pathLst>
          </a:custGeom>
          <a:gradFill>
            <a:gsLst>
              <a:gs pos="100000">
                <a:sysClr val="window" lastClr="FFFFFF">
                  <a:lumMod val="95000"/>
                </a:sysClr>
              </a:gs>
              <a:gs pos="0">
                <a:sysClr val="window" lastClr="FFFFFF">
                  <a:lumMod val="95000"/>
                </a:sys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9" name="Полилиния: фигура 24">
            <a:extLst>
              <a:ext uri="{FF2B5EF4-FFF2-40B4-BE49-F238E27FC236}"/>
            </a:extLst>
          </p:cNvPr>
          <p:cNvSpPr/>
          <p:nvPr/>
        </p:nvSpPr>
        <p:spPr>
          <a:xfrm>
            <a:off x="1270000" y="3935413"/>
            <a:ext cx="2679700" cy="811212"/>
          </a:xfrm>
          <a:custGeom>
            <a:avLst/>
            <a:gdLst>
              <a:gd name="connsiteX0" fmla="*/ 405000 w 2680723"/>
              <a:gd name="connsiteY0" fmla="*/ 0 h 810000"/>
              <a:gd name="connsiteX1" fmla="*/ 2357305 w 2680723"/>
              <a:gd name="connsiteY1" fmla="*/ 0 h 810000"/>
              <a:gd name="connsiteX2" fmla="*/ 2357447 w 2680723"/>
              <a:gd name="connsiteY2" fmla="*/ 931 h 810000"/>
              <a:gd name="connsiteX3" fmla="*/ 2610400 w 2680723"/>
              <a:gd name="connsiteY3" fmla="*/ 694245 h 810000"/>
              <a:gd name="connsiteX4" fmla="*/ 2680723 w 2680723"/>
              <a:gd name="connsiteY4" fmla="*/ 810000 h 810000"/>
              <a:gd name="connsiteX5" fmla="*/ 405000 w 2680723"/>
              <a:gd name="connsiteY5" fmla="*/ 810000 h 810000"/>
              <a:gd name="connsiteX6" fmla="*/ 0 w 2680723"/>
              <a:gd name="connsiteY6" fmla="*/ 405000 h 810000"/>
              <a:gd name="connsiteX7" fmla="*/ 405000 w 2680723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0723" h="810000">
                <a:moveTo>
                  <a:pt x="405000" y="0"/>
                </a:moveTo>
                <a:lnTo>
                  <a:pt x="2357305" y="0"/>
                </a:lnTo>
                <a:lnTo>
                  <a:pt x="2357447" y="931"/>
                </a:lnTo>
                <a:cubicBezTo>
                  <a:pt x="2407800" y="247000"/>
                  <a:pt x="2494018" y="480004"/>
                  <a:pt x="2610400" y="694245"/>
                </a:cubicBezTo>
                <a:lnTo>
                  <a:pt x="2680723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ysClr val="window" lastClr="FFFFFF">
                  <a:lumMod val="95000"/>
                </a:sysClr>
              </a:gs>
              <a:gs pos="0">
                <a:sysClr val="window" lastClr="FFFFFF">
                  <a:lumMod val="95000"/>
                </a:sys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0" name="Полилиния: фигура 23">
            <a:extLst>
              <a:ext uri="{FF2B5EF4-FFF2-40B4-BE49-F238E27FC236}"/>
            </a:extLst>
          </p:cNvPr>
          <p:cNvSpPr/>
          <p:nvPr/>
        </p:nvSpPr>
        <p:spPr>
          <a:xfrm>
            <a:off x="1749425" y="4849813"/>
            <a:ext cx="3146425" cy="809625"/>
          </a:xfrm>
          <a:custGeom>
            <a:avLst/>
            <a:gdLst>
              <a:gd name="connsiteX0" fmla="*/ 405000 w 3146328"/>
              <a:gd name="connsiteY0" fmla="*/ 0 h 810000"/>
              <a:gd name="connsiteX1" fmla="*/ 2267034 w 3146328"/>
              <a:gd name="connsiteY1" fmla="*/ 0 h 810000"/>
              <a:gd name="connsiteX2" fmla="*/ 2275376 w 3146328"/>
              <a:gd name="connsiteY2" fmla="*/ 13731 h 810000"/>
              <a:gd name="connsiteX3" fmla="*/ 2956044 w 3146328"/>
              <a:gd name="connsiteY3" fmla="*/ 694399 h 810000"/>
              <a:gd name="connsiteX4" fmla="*/ 3146328 w 3146328"/>
              <a:gd name="connsiteY4" fmla="*/ 810000 h 810000"/>
              <a:gd name="connsiteX5" fmla="*/ 405000 w 3146328"/>
              <a:gd name="connsiteY5" fmla="*/ 810000 h 810000"/>
              <a:gd name="connsiteX6" fmla="*/ 0 w 3146328"/>
              <a:gd name="connsiteY6" fmla="*/ 405000 h 810000"/>
              <a:gd name="connsiteX7" fmla="*/ 405000 w 3146328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328" h="810000">
                <a:moveTo>
                  <a:pt x="405000" y="0"/>
                </a:moveTo>
                <a:lnTo>
                  <a:pt x="2267034" y="0"/>
                </a:lnTo>
                <a:lnTo>
                  <a:pt x="2275376" y="13731"/>
                </a:lnTo>
                <a:cubicBezTo>
                  <a:pt x="2456521" y="281861"/>
                  <a:pt x="2687914" y="513254"/>
                  <a:pt x="2956044" y="694399"/>
                </a:cubicBezTo>
                <a:lnTo>
                  <a:pt x="3146328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ysClr val="window" lastClr="FFFFFF">
                  <a:lumMod val="95000"/>
                </a:sysClr>
              </a:gs>
              <a:gs pos="0">
                <a:sysClr val="window" lastClr="FFFFFF">
                  <a:lumMod val="95000"/>
                </a:sys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1" name="Полилиния: фигура 22">
            <a:extLst>
              <a:ext uri="{FF2B5EF4-FFF2-40B4-BE49-F238E27FC236}"/>
            </a:extLst>
          </p:cNvPr>
          <p:cNvSpPr/>
          <p:nvPr/>
        </p:nvSpPr>
        <p:spPr>
          <a:xfrm>
            <a:off x="7305675" y="4829175"/>
            <a:ext cx="3155950" cy="811213"/>
          </a:xfrm>
          <a:custGeom>
            <a:avLst/>
            <a:gdLst>
              <a:gd name="connsiteX0" fmla="*/ 885049 w 3155449"/>
              <a:gd name="connsiteY0" fmla="*/ 0 h 810000"/>
              <a:gd name="connsiteX1" fmla="*/ 2750449 w 3155449"/>
              <a:gd name="connsiteY1" fmla="*/ 0 h 810000"/>
              <a:gd name="connsiteX2" fmla="*/ 3155449 w 3155449"/>
              <a:gd name="connsiteY2" fmla="*/ 405000 h 810000"/>
              <a:gd name="connsiteX3" fmla="*/ 2750449 w 3155449"/>
              <a:gd name="connsiteY3" fmla="*/ 810000 h 810000"/>
              <a:gd name="connsiteX4" fmla="*/ 0 w 3155449"/>
              <a:gd name="connsiteY4" fmla="*/ 810000 h 810000"/>
              <a:gd name="connsiteX5" fmla="*/ 199405 w 3155449"/>
              <a:gd name="connsiteY5" fmla="*/ 688858 h 810000"/>
              <a:gd name="connsiteX6" fmla="*/ 880073 w 3155449"/>
              <a:gd name="connsiteY6" fmla="*/ 8190 h 810000"/>
              <a:gd name="connsiteX7" fmla="*/ 885049 w 3155449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449" h="810000">
                <a:moveTo>
                  <a:pt x="885049" y="0"/>
                </a:moveTo>
                <a:lnTo>
                  <a:pt x="2750449" y="0"/>
                </a:lnTo>
                <a:cubicBezTo>
                  <a:pt x="2974124" y="0"/>
                  <a:pt x="3155449" y="181325"/>
                  <a:pt x="3155449" y="405000"/>
                </a:cubicBezTo>
                <a:cubicBezTo>
                  <a:pt x="3155449" y="628675"/>
                  <a:pt x="2974124" y="810000"/>
                  <a:pt x="2750449" y="810000"/>
                </a:cubicBezTo>
                <a:lnTo>
                  <a:pt x="0" y="810000"/>
                </a:lnTo>
                <a:lnTo>
                  <a:pt x="199405" y="688858"/>
                </a:lnTo>
                <a:cubicBezTo>
                  <a:pt x="467535" y="507713"/>
                  <a:pt x="698928" y="276320"/>
                  <a:pt x="880073" y="8190"/>
                </a:cubicBezTo>
                <a:lnTo>
                  <a:pt x="885049" y="0"/>
                </a:lnTo>
                <a:close/>
              </a:path>
            </a:pathLst>
          </a:custGeom>
          <a:gradFill>
            <a:gsLst>
              <a:gs pos="100000">
                <a:sysClr val="window" lastClr="FFFFFF">
                  <a:lumMod val="95000"/>
                </a:sysClr>
              </a:gs>
              <a:gs pos="0">
                <a:sysClr val="window" lastClr="FFFFFF">
                  <a:lumMod val="95000"/>
                </a:sys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/>
            </a:extLst>
          </p:cNvPr>
          <p:cNvSpPr txBox="1"/>
          <p:nvPr/>
        </p:nvSpPr>
        <p:spPr>
          <a:xfrm>
            <a:off x="4564063" y="1323975"/>
            <a:ext cx="6254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prstClr val="black"/>
                </a:solidFill>
                <a:latin typeface="+mn-lt"/>
                <a:cs typeface="+mn-cs"/>
              </a:rPr>
              <a:t>1</a:t>
            </a:r>
            <a:endParaRPr lang="ru-RU" sz="4000" b="1" kern="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/>
            </a:extLst>
          </p:cNvPr>
          <p:cNvSpPr txBox="1"/>
          <p:nvPr/>
        </p:nvSpPr>
        <p:spPr>
          <a:xfrm>
            <a:off x="4059238" y="2211388"/>
            <a:ext cx="6254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prstClr val="black"/>
                </a:solidFill>
                <a:latin typeface="+mn-lt"/>
                <a:cs typeface="+mn-cs"/>
              </a:rPr>
              <a:t>2</a:t>
            </a:r>
            <a:endParaRPr lang="ru-RU" sz="4000" b="1" kern="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/>
            </a:extLst>
          </p:cNvPr>
          <p:cNvSpPr txBox="1"/>
          <p:nvPr/>
        </p:nvSpPr>
        <p:spPr>
          <a:xfrm>
            <a:off x="3684588" y="3098800"/>
            <a:ext cx="6254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prstClr val="black"/>
                </a:solidFill>
                <a:latin typeface="+mn-lt"/>
                <a:cs typeface="+mn-cs"/>
              </a:rPr>
              <a:t>3</a:t>
            </a:r>
            <a:endParaRPr lang="ru-RU" sz="4000" b="1" kern="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/>
            </a:extLst>
          </p:cNvPr>
          <p:cNvSpPr txBox="1"/>
          <p:nvPr/>
        </p:nvSpPr>
        <p:spPr>
          <a:xfrm>
            <a:off x="4646613" y="4900613"/>
            <a:ext cx="6254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prstClr val="black"/>
                </a:solidFill>
                <a:latin typeface="+mn-lt"/>
                <a:cs typeface="+mn-cs"/>
              </a:rPr>
              <a:t>5</a:t>
            </a:r>
            <a:endParaRPr lang="ru-RU" sz="4000" b="1" kern="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/>
            </a:extLst>
          </p:cNvPr>
          <p:cNvSpPr txBox="1"/>
          <p:nvPr/>
        </p:nvSpPr>
        <p:spPr>
          <a:xfrm>
            <a:off x="4059238" y="3984625"/>
            <a:ext cx="6254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prstClr val="black"/>
                </a:solidFill>
                <a:latin typeface="+mn-lt"/>
                <a:cs typeface="+mn-cs"/>
              </a:rPr>
              <a:t>4</a:t>
            </a:r>
            <a:endParaRPr lang="ru-RU" sz="4000" b="1" kern="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/>
            </a:extLst>
          </p:cNvPr>
          <p:cNvSpPr txBox="1"/>
          <p:nvPr/>
        </p:nvSpPr>
        <p:spPr>
          <a:xfrm>
            <a:off x="6992938" y="4876800"/>
            <a:ext cx="6254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>
                <a:solidFill>
                  <a:prstClr val="black"/>
                </a:solidFill>
                <a:latin typeface="+mn-lt"/>
                <a:cs typeface="+mn-cs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/>
            </a:extLst>
          </p:cNvPr>
          <p:cNvSpPr txBox="1"/>
          <p:nvPr/>
        </p:nvSpPr>
        <p:spPr>
          <a:xfrm>
            <a:off x="7497763" y="4019550"/>
            <a:ext cx="6254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>
                <a:solidFill>
                  <a:prstClr val="black"/>
                </a:solidFill>
                <a:latin typeface="+mn-lt"/>
                <a:cs typeface="+mn-cs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/>
            </a:extLst>
          </p:cNvPr>
          <p:cNvSpPr txBox="1"/>
          <p:nvPr/>
        </p:nvSpPr>
        <p:spPr>
          <a:xfrm>
            <a:off x="7505700" y="2185988"/>
            <a:ext cx="7413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>
                <a:solidFill>
                  <a:prstClr val="black"/>
                </a:solidFill>
                <a:latin typeface="+mn-lt"/>
                <a:cs typeface="+mn-cs"/>
              </a:rPr>
              <a:t>11</a:t>
            </a:r>
            <a:endParaRPr lang="ru-RU" sz="4000" b="1" kern="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/>
            </a:extLst>
          </p:cNvPr>
          <p:cNvSpPr txBox="1"/>
          <p:nvPr/>
        </p:nvSpPr>
        <p:spPr>
          <a:xfrm>
            <a:off x="6915150" y="1323975"/>
            <a:ext cx="7794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prstClr val="black"/>
                </a:solidFill>
                <a:latin typeface="+mn-lt"/>
                <a:cs typeface="+mn-cs"/>
              </a:rPr>
              <a:t>1</a:t>
            </a:r>
            <a:r>
              <a:rPr lang="ru-RU" sz="4000" b="1" kern="0" dirty="0">
                <a:solidFill>
                  <a:prstClr val="black"/>
                </a:solidFill>
                <a:latin typeface="+mn-lt"/>
                <a:cs typeface="+mn-cs"/>
              </a:rPr>
              <a:t>2</a:t>
            </a:r>
            <a:endParaRPr lang="ru-RU" sz="4000" b="1" kern="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/>
            </a:extLst>
          </p:cNvPr>
          <p:cNvSpPr txBox="1"/>
          <p:nvPr/>
        </p:nvSpPr>
        <p:spPr>
          <a:xfrm>
            <a:off x="7791450" y="3098800"/>
            <a:ext cx="793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>
                <a:solidFill>
                  <a:prstClr val="black"/>
                </a:solidFill>
                <a:latin typeface="+mn-lt"/>
                <a:cs typeface="+mn-cs"/>
              </a:rPr>
              <a:t>10</a:t>
            </a:r>
            <a:endParaRPr lang="ru-RU" sz="4000" b="1" kern="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/>
            </a:extLst>
          </p:cNvPr>
          <p:cNvSpPr txBox="1"/>
          <p:nvPr/>
        </p:nvSpPr>
        <p:spPr>
          <a:xfrm>
            <a:off x="1252538" y="2228850"/>
            <a:ext cx="24495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9F2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«ПОРТФОЛИО МЕТОДИСТА: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9F2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БИБЛИОТЕЧНАЯ СТАТИСТИКА – от А до Я»</a:t>
            </a:r>
          </a:p>
        </p:txBody>
      </p:sp>
      <p:sp>
        <p:nvSpPr>
          <p:cNvPr id="47" name="TextBox 46">
            <a:extLst>
              <a:ext uri="{FF2B5EF4-FFF2-40B4-BE49-F238E27FC236}"/>
            </a:extLst>
          </p:cNvPr>
          <p:cNvSpPr txBox="1"/>
          <p:nvPr/>
        </p:nvSpPr>
        <p:spPr>
          <a:xfrm>
            <a:off x="854075" y="4016375"/>
            <a:ext cx="28289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49263" algn="r"/>
            <a:r>
              <a:rPr lang="ru-RU" sz="1200" b="1">
                <a:solidFill>
                  <a:srgbClr val="4E85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«БИБЛИОНАВИГАТОР:</a:t>
            </a:r>
          </a:p>
          <a:p>
            <a:pPr indent="449263" algn="r"/>
            <a:r>
              <a:rPr lang="ru-RU" sz="1200" b="1">
                <a:solidFill>
                  <a:srgbClr val="4E85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НОВЫЕ ТЕХНОЛОГИИ – </a:t>
            </a:r>
          </a:p>
          <a:p>
            <a:pPr indent="449263" algn="r"/>
            <a:r>
              <a:rPr lang="ru-RU" sz="1200" b="1">
                <a:solidFill>
                  <a:srgbClr val="4E85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ПОМОЩЬ БИБЛИОГРАФУ»</a:t>
            </a:r>
          </a:p>
        </p:txBody>
      </p:sp>
      <p:sp>
        <p:nvSpPr>
          <p:cNvPr id="49" name="TextBox 48">
            <a:extLst>
              <a:ext uri="{FF2B5EF4-FFF2-40B4-BE49-F238E27FC236}"/>
            </a:extLst>
          </p:cNvPr>
          <p:cNvSpPr txBox="1"/>
          <p:nvPr/>
        </p:nvSpPr>
        <p:spPr>
          <a:xfrm>
            <a:off x="1371600" y="4959350"/>
            <a:ext cx="28352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49263" algn="r"/>
            <a:r>
              <a:rPr lang="ru-RU" sz="1200" b="1">
                <a:solidFill>
                  <a:srgbClr val="6048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«БИБЛИОТЕЧНЫЕ ФОНДЫ: СОВРЕМЕННЫЙ </a:t>
            </a:r>
          </a:p>
          <a:p>
            <a:pPr indent="449263" algn="r"/>
            <a:r>
              <a:rPr lang="ru-RU" sz="1200" b="1">
                <a:solidFill>
                  <a:srgbClr val="6048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МЕНЕДЖМЕНТ»</a:t>
            </a:r>
            <a:endParaRPr lang="ru-RU" sz="1200">
              <a:solidFill>
                <a:srgbClr val="60487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>
            <a:extLst>
              <a:ext uri="{FF2B5EF4-FFF2-40B4-BE49-F238E27FC236}"/>
            </a:extLst>
          </p:cNvPr>
          <p:cNvSpPr txBox="1"/>
          <p:nvPr/>
        </p:nvSpPr>
        <p:spPr>
          <a:xfrm>
            <a:off x="717550" y="3060700"/>
            <a:ext cx="28321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«КРАЕВЕДЧЕСКИЕ РЕСУРСЫ БИБЛИОТЕК –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B5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ЕДИНОМ КУЛЬТУРНОМ ПРОСТРАНСТВЕ РЕГИОНА»</a:t>
            </a:r>
          </a:p>
        </p:txBody>
      </p:sp>
      <p:sp>
        <p:nvSpPr>
          <p:cNvPr id="55" name="TextBox 54">
            <a:extLst>
              <a:ext uri="{FF2B5EF4-FFF2-40B4-BE49-F238E27FC236}"/>
            </a:extLst>
          </p:cNvPr>
          <p:cNvSpPr txBox="1"/>
          <p:nvPr/>
        </p:nvSpPr>
        <p:spPr>
          <a:xfrm>
            <a:off x="7388225" y="4983163"/>
            <a:ext cx="30416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49263" algn="ctr"/>
            <a:r>
              <a:rPr lang="ru-RU" sz="1200" b="1">
                <a:solidFill>
                  <a:srgbClr val="A088B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«ДЕТСКИЕ БИБЛИОТЕКИ: НОВЫЙ ВЗГЛЯД»</a:t>
            </a:r>
            <a:endParaRPr lang="ru-RU" sz="1200">
              <a:solidFill>
                <a:srgbClr val="A088B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>
            <a:extLst>
              <a:ext uri="{FF2B5EF4-FFF2-40B4-BE49-F238E27FC236}"/>
            </a:extLst>
          </p:cNvPr>
          <p:cNvSpPr txBox="1"/>
          <p:nvPr/>
        </p:nvSpPr>
        <p:spPr>
          <a:xfrm>
            <a:off x="8416925" y="4119563"/>
            <a:ext cx="25161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8EC1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«ШКОЛЬНЫЕ БИБЛИОТЕКИ: </a:t>
            </a:r>
          </a:p>
          <a:p>
            <a:r>
              <a:rPr lang="ru-RU" sz="1200" b="1">
                <a:solidFill>
                  <a:srgbClr val="8EC1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УЧИМСЯ ВМЕСТЕ»</a:t>
            </a:r>
            <a:endParaRPr lang="ru-RU" sz="1200">
              <a:solidFill>
                <a:srgbClr val="8EC18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9" name="TextBox 58">
            <a:extLst>
              <a:ext uri="{FF2B5EF4-FFF2-40B4-BE49-F238E27FC236}"/>
            </a:extLst>
          </p:cNvPr>
          <p:cNvSpPr txBox="1"/>
          <p:nvPr/>
        </p:nvSpPr>
        <p:spPr>
          <a:xfrm>
            <a:off x="8572500" y="2176463"/>
            <a:ext cx="230663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D96B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«БИБЛИОТЕКА – КУЛЬТУРНО-ПРОСВЕТИТЕЛЬСКИЙ ЦЕНТР»</a:t>
            </a:r>
            <a:endParaRPr lang="ru-RU" sz="1200">
              <a:solidFill>
                <a:srgbClr val="D96B7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1" name="TextBox 60">
            <a:extLst>
              <a:ext uri="{FF2B5EF4-FFF2-40B4-BE49-F238E27FC236}"/>
            </a:extLst>
          </p:cNvPr>
          <p:cNvSpPr txBox="1"/>
          <p:nvPr/>
        </p:nvSpPr>
        <p:spPr>
          <a:xfrm>
            <a:off x="8201025" y="1390650"/>
            <a:ext cx="184308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F9B2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МАСТЕРСКИЕ «ПРОФИ»</a:t>
            </a:r>
            <a:endParaRPr lang="ru-RU" sz="1400" b="1" kern="0" dirty="0">
              <a:solidFill>
                <a:srgbClr val="F9B2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олилиния: фигура 33">
            <a:extLst>
              <a:ext uri="{FF2B5EF4-FFF2-40B4-BE49-F238E27FC236}"/>
            </a:extLst>
          </p:cNvPr>
          <p:cNvSpPr/>
          <p:nvPr/>
        </p:nvSpPr>
        <p:spPr>
          <a:xfrm>
            <a:off x="6510241" y="5793816"/>
            <a:ext cx="1419600" cy="810000"/>
          </a:xfrm>
          <a:custGeom>
            <a:avLst/>
            <a:gdLst>
              <a:gd name="connsiteX0" fmla="*/ 405000 w 1419600"/>
              <a:gd name="connsiteY0" fmla="*/ 0 h 810000"/>
              <a:gd name="connsiteX1" fmla="*/ 1419600 w 1419600"/>
              <a:gd name="connsiteY1" fmla="*/ 0 h 810000"/>
              <a:gd name="connsiteX2" fmla="*/ 1414624 w 1419600"/>
              <a:gd name="connsiteY2" fmla="*/ 8190 h 810000"/>
              <a:gd name="connsiteX3" fmla="*/ 733956 w 1419600"/>
              <a:gd name="connsiteY3" fmla="*/ 688858 h 810000"/>
              <a:gd name="connsiteX4" fmla="*/ 534551 w 1419600"/>
              <a:gd name="connsiteY4" fmla="*/ 810000 h 810000"/>
              <a:gd name="connsiteX5" fmla="*/ 405000 w 1419600"/>
              <a:gd name="connsiteY5" fmla="*/ 810000 h 810000"/>
              <a:gd name="connsiteX6" fmla="*/ 0 w 1419600"/>
              <a:gd name="connsiteY6" fmla="*/ 405000 h 810000"/>
              <a:gd name="connsiteX7" fmla="*/ 405000 w 1419600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9600" h="810000">
                <a:moveTo>
                  <a:pt x="405000" y="0"/>
                </a:moveTo>
                <a:lnTo>
                  <a:pt x="1419600" y="0"/>
                </a:lnTo>
                <a:lnTo>
                  <a:pt x="1414624" y="8190"/>
                </a:lnTo>
                <a:cubicBezTo>
                  <a:pt x="1233479" y="276320"/>
                  <a:pt x="1002086" y="507713"/>
                  <a:pt x="733956" y="688858"/>
                </a:cubicBezTo>
                <a:lnTo>
                  <a:pt x="534551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solidFill>
            <a:srgbClr val="604878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4" name="Полилиния: фигура 22">
            <a:extLst>
              <a:ext uri="{FF2B5EF4-FFF2-40B4-BE49-F238E27FC236}"/>
            </a:extLst>
          </p:cNvPr>
          <p:cNvSpPr/>
          <p:nvPr/>
        </p:nvSpPr>
        <p:spPr>
          <a:xfrm>
            <a:off x="7045325" y="5794375"/>
            <a:ext cx="3154363" cy="809625"/>
          </a:xfrm>
          <a:custGeom>
            <a:avLst/>
            <a:gdLst>
              <a:gd name="connsiteX0" fmla="*/ 885049 w 3155449"/>
              <a:gd name="connsiteY0" fmla="*/ 0 h 810000"/>
              <a:gd name="connsiteX1" fmla="*/ 2750449 w 3155449"/>
              <a:gd name="connsiteY1" fmla="*/ 0 h 810000"/>
              <a:gd name="connsiteX2" fmla="*/ 3155449 w 3155449"/>
              <a:gd name="connsiteY2" fmla="*/ 405000 h 810000"/>
              <a:gd name="connsiteX3" fmla="*/ 2750449 w 3155449"/>
              <a:gd name="connsiteY3" fmla="*/ 810000 h 810000"/>
              <a:gd name="connsiteX4" fmla="*/ 0 w 3155449"/>
              <a:gd name="connsiteY4" fmla="*/ 810000 h 810000"/>
              <a:gd name="connsiteX5" fmla="*/ 199405 w 3155449"/>
              <a:gd name="connsiteY5" fmla="*/ 688858 h 810000"/>
              <a:gd name="connsiteX6" fmla="*/ 880073 w 3155449"/>
              <a:gd name="connsiteY6" fmla="*/ 8190 h 810000"/>
              <a:gd name="connsiteX7" fmla="*/ 885049 w 3155449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449" h="810000">
                <a:moveTo>
                  <a:pt x="885049" y="0"/>
                </a:moveTo>
                <a:lnTo>
                  <a:pt x="2750449" y="0"/>
                </a:lnTo>
                <a:cubicBezTo>
                  <a:pt x="2974124" y="0"/>
                  <a:pt x="3155449" y="181325"/>
                  <a:pt x="3155449" y="405000"/>
                </a:cubicBezTo>
                <a:cubicBezTo>
                  <a:pt x="3155449" y="628675"/>
                  <a:pt x="2974124" y="810000"/>
                  <a:pt x="2750449" y="810000"/>
                </a:cubicBezTo>
                <a:lnTo>
                  <a:pt x="0" y="810000"/>
                </a:lnTo>
                <a:lnTo>
                  <a:pt x="199405" y="688858"/>
                </a:lnTo>
                <a:cubicBezTo>
                  <a:pt x="467535" y="507713"/>
                  <a:pt x="698928" y="276320"/>
                  <a:pt x="880073" y="8190"/>
                </a:cubicBezTo>
                <a:lnTo>
                  <a:pt x="885049" y="0"/>
                </a:lnTo>
                <a:close/>
              </a:path>
            </a:pathLst>
          </a:custGeom>
          <a:gradFill>
            <a:gsLst>
              <a:gs pos="100000">
                <a:sysClr val="window" lastClr="FFFFFF">
                  <a:lumMod val="95000"/>
                </a:sysClr>
              </a:gs>
              <a:gs pos="0">
                <a:sysClr val="window" lastClr="FFFFFF">
                  <a:lumMod val="95000"/>
                </a:sys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/>
            </a:extLst>
          </p:cNvPr>
          <p:cNvSpPr txBox="1"/>
          <p:nvPr/>
        </p:nvSpPr>
        <p:spPr>
          <a:xfrm>
            <a:off x="6732588" y="5840413"/>
            <a:ext cx="6254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>
                <a:solidFill>
                  <a:prstClr val="black"/>
                </a:solidFill>
                <a:latin typeface="+mn-lt"/>
                <a:cs typeface="+mn-cs"/>
              </a:rPr>
              <a:t>7</a:t>
            </a:r>
          </a:p>
        </p:txBody>
      </p:sp>
      <p:sp>
        <p:nvSpPr>
          <p:cNvPr id="68" name="TextBox 67">
            <a:extLst>
              <a:ext uri="{FF2B5EF4-FFF2-40B4-BE49-F238E27FC236}"/>
            </a:extLst>
          </p:cNvPr>
          <p:cNvSpPr txBox="1"/>
          <p:nvPr/>
        </p:nvSpPr>
        <p:spPr>
          <a:xfrm>
            <a:off x="8007350" y="5899150"/>
            <a:ext cx="18430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A088B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«ТАЛАНТЛИВЫЕ И ПЕРСПЕКТИВНЫЕ»</a:t>
            </a:r>
            <a:endParaRPr lang="ru-RU" sz="1200">
              <a:solidFill>
                <a:srgbClr val="A088B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9" name="Полилиния: фигура 34">
            <a:extLst>
              <a:ext uri="{FF2B5EF4-FFF2-40B4-BE49-F238E27FC236}"/>
            </a:extLst>
          </p:cNvPr>
          <p:cNvSpPr/>
          <p:nvPr/>
        </p:nvSpPr>
        <p:spPr>
          <a:xfrm>
            <a:off x="4548287" y="5788422"/>
            <a:ext cx="1422966" cy="810000"/>
          </a:xfrm>
          <a:custGeom>
            <a:avLst/>
            <a:gdLst>
              <a:gd name="connsiteX0" fmla="*/ 0 w 1422966"/>
              <a:gd name="connsiteY0" fmla="*/ 0 h 810000"/>
              <a:gd name="connsiteX1" fmla="*/ 1017966 w 1422966"/>
              <a:gd name="connsiteY1" fmla="*/ 0 h 810000"/>
              <a:gd name="connsiteX2" fmla="*/ 1422966 w 1422966"/>
              <a:gd name="connsiteY2" fmla="*/ 405000 h 810000"/>
              <a:gd name="connsiteX3" fmla="*/ 1017966 w 1422966"/>
              <a:gd name="connsiteY3" fmla="*/ 810000 h 810000"/>
              <a:gd name="connsiteX4" fmla="*/ 879294 w 1422966"/>
              <a:gd name="connsiteY4" fmla="*/ 810000 h 810000"/>
              <a:gd name="connsiteX5" fmla="*/ 689010 w 1422966"/>
              <a:gd name="connsiteY5" fmla="*/ 694399 h 810000"/>
              <a:gd name="connsiteX6" fmla="*/ 8342 w 1422966"/>
              <a:gd name="connsiteY6" fmla="*/ 13731 h 810000"/>
              <a:gd name="connsiteX7" fmla="*/ 0 w 1422966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2966" h="810000">
                <a:moveTo>
                  <a:pt x="0" y="0"/>
                </a:moveTo>
                <a:lnTo>
                  <a:pt x="1017966" y="0"/>
                </a:lnTo>
                <a:cubicBezTo>
                  <a:pt x="1241641" y="0"/>
                  <a:pt x="1422966" y="181325"/>
                  <a:pt x="1422966" y="405000"/>
                </a:cubicBezTo>
                <a:cubicBezTo>
                  <a:pt x="1422966" y="628675"/>
                  <a:pt x="1241641" y="810000"/>
                  <a:pt x="1017966" y="810000"/>
                </a:cubicBezTo>
                <a:lnTo>
                  <a:pt x="879294" y="810000"/>
                </a:lnTo>
                <a:lnTo>
                  <a:pt x="689010" y="694399"/>
                </a:lnTo>
                <a:cubicBezTo>
                  <a:pt x="420880" y="513254"/>
                  <a:pt x="189487" y="281861"/>
                  <a:pt x="8342" y="13731"/>
                </a:cubicBezTo>
                <a:lnTo>
                  <a:pt x="0" y="0"/>
                </a:lnTo>
                <a:close/>
              </a:path>
            </a:pathLst>
          </a:custGeom>
          <a:solidFill>
            <a:srgbClr val="604878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0800000">
              <a:prstClr val="black">
                <a:alpha val="25000"/>
              </a:prstClr>
            </a:inn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0" name="Полилиния: фигура 23">
            <a:extLst>
              <a:ext uri="{FF2B5EF4-FFF2-40B4-BE49-F238E27FC236}"/>
            </a:extLst>
          </p:cNvPr>
          <p:cNvSpPr/>
          <p:nvPr/>
        </p:nvSpPr>
        <p:spPr>
          <a:xfrm>
            <a:off x="2247900" y="5788025"/>
            <a:ext cx="3146425" cy="809625"/>
          </a:xfrm>
          <a:custGeom>
            <a:avLst/>
            <a:gdLst>
              <a:gd name="connsiteX0" fmla="*/ 405000 w 3146328"/>
              <a:gd name="connsiteY0" fmla="*/ 0 h 810000"/>
              <a:gd name="connsiteX1" fmla="*/ 2267034 w 3146328"/>
              <a:gd name="connsiteY1" fmla="*/ 0 h 810000"/>
              <a:gd name="connsiteX2" fmla="*/ 2275376 w 3146328"/>
              <a:gd name="connsiteY2" fmla="*/ 13731 h 810000"/>
              <a:gd name="connsiteX3" fmla="*/ 2956044 w 3146328"/>
              <a:gd name="connsiteY3" fmla="*/ 694399 h 810000"/>
              <a:gd name="connsiteX4" fmla="*/ 3146328 w 3146328"/>
              <a:gd name="connsiteY4" fmla="*/ 810000 h 810000"/>
              <a:gd name="connsiteX5" fmla="*/ 405000 w 3146328"/>
              <a:gd name="connsiteY5" fmla="*/ 810000 h 810000"/>
              <a:gd name="connsiteX6" fmla="*/ 0 w 3146328"/>
              <a:gd name="connsiteY6" fmla="*/ 405000 h 810000"/>
              <a:gd name="connsiteX7" fmla="*/ 405000 w 3146328"/>
              <a:gd name="connsiteY7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328" h="810000">
                <a:moveTo>
                  <a:pt x="405000" y="0"/>
                </a:moveTo>
                <a:lnTo>
                  <a:pt x="2267034" y="0"/>
                </a:lnTo>
                <a:lnTo>
                  <a:pt x="2275376" y="13731"/>
                </a:lnTo>
                <a:cubicBezTo>
                  <a:pt x="2456521" y="281861"/>
                  <a:pt x="2687914" y="513254"/>
                  <a:pt x="2956044" y="694399"/>
                </a:cubicBezTo>
                <a:lnTo>
                  <a:pt x="3146328" y="810000"/>
                </a:lnTo>
                <a:lnTo>
                  <a:pt x="405000" y="810000"/>
                </a:lnTo>
                <a:cubicBezTo>
                  <a:pt x="181325" y="810000"/>
                  <a:pt x="0" y="628675"/>
                  <a:pt x="0" y="405000"/>
                </a:cubicBezTo>
                <a:cubicBezTo>
                  <a:pt x="0" y="181325"/>
                  <a:pt x="181325" y="0"/>
                  <a:pt x="405000" y="0"/>
                </a:cubicBezTo>
                <a:close/>
              </a:path>
            </a:pathLst>
          </a:custGeom>
          <a:gradFill>
            <a:gsLst>
              <a:gs pos="100000">
                <a:sysClr val="window" lastClr="FFFFFF">
                  <a:lumMod val="95000"/>
                </a:sysClr>
              </a:gs>
              <a:gs pos="0">
                <a:sysClr val="window" lastClr="FFFFFF">
                  <a:lumMod val="95000"/>
                </a:sys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51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/>
            </a:extLst>
          </p:cNvPr>
          <p:cNvSpPr txBox="1"/>
          <p:nvPr/>
        </p:nvSpPr>
        <p:spPr>
          <a:xfrm>
            <a:off x="5197475" y="5864225"/>
            <a:ext cx="6254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>
                <a:solidFill>
                  <a:prstClr val="black"/>
                </a:solidFill>
                <a:latin typeface="+mn-lt"/>
                <a:cs typeface="+mn-cs"/>
              </a:rPr>
              <a:t>6</a:t>
            </a:r>
            <a:endParaRPr lang="ru-RU" sz="4000" b="1" kern="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/>
            </a:extLst>
          </p:cNvPr>
          <p:cNvSpPr txBox="1"/>
          <p:nvPr/>
        </p:nvSpPr>
        <p:spPr>
          <a:xfrm>
            <a:off x="1895475" y="5802313"/>
            <a:ext cx="278288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algn="r"/>
            <a:r>
              <a:rPr lang="ru-RU" sz="1200" b="1">
                <a:solidFill>
                  <a:srgbClr val="6048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«СЕЛЬСКАЯ </a:t>
            </a:r>
          </a:p>
          <a:p>
            <a:pPr marL="228600" algn="r"/>
            <a:r>
              <a:rPr lang="ru-RU" sz="1200" b="1">
                <a:solidFill>
                  <a:srgbClr val="6048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МОДЕЛЬНАЯ БИБЛИОТЕКА – </a:t>
            </a:r>
          </a:p>
          <a:p>
            <a:pPr marL="228600" algn="r"/>
            <a:r>
              <a:rPr lang="ru-RU" sz="1200" b="1">
                <a:solidFill>
                  <a:srgbClr val="6048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ПОРТРЕТ В СОВРЕМЕННОМ ИНТЕРЬЕРЕ»</a:t>
            </a:r>
            <a:endParaRPr lang="ru-RU" sz="1200" b="1">
              <a:solidFill>
                <a:srgbClr val="60487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5" name="TextBox 74">
            <a:extLst>
              <a:ext uri="{FF2B5EF4-FFF2-40B4-BE49-F238E27FC236}"/>
            </a:extLst>
          </p:cNvPr>
          <p:cNvSpPr txBox="1"/>
          <p:nvPr/>
        </p:nvSpPr>
        <p:spPr>
          <a:xfrm>
            <a:off x="1682750" y="1423988"/>
            <a:ext cx="2451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ru-RU" sz="1200" b="1">
                <a:solidFill>
                  <a:srgbClr val="F07F09"/>
                </a:solidFill>
                <a:latin typeface="Times New Roman" pitchFamily="18" charset="0"/>
                <a:cs typeface="Times New Roman" pitchFamily="18" charset="0"/>
              </a:rPr>
              <a:t>«ЭФФЕКТИВНЫЕ ПРАКТИКИ РУКОВОДИТЕЛЕЙ»</a:t>
            </a:r>
            <a:endParaRPr lang="ru-RU" sz="1200" b="1">
              <a:solidFill>
                <a:srgbClr val="F07F0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56" name="Рисунок 7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3925" y="2968625"/>
            <a:ext cx="2998788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>
            <a:extLst>
              <a:ext uri="{FF2B5EF4-FFF2-40B4-BE49-F238E27FC236}"/>
            </a:extLst>
          </p:cNvPr>
          <p:cNvSpPr txBox="1"/>
          <p:nvPr/>
        </p:nvSpPr>
        <p:spPr>
          <a:xfrm>
            <a:off x="8780463" y="3187700"/>
            <a:ext cx="21526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4EA5D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«ДОСТУПНАЯ СРЕДА В БИБЛИОТЕКЕ» </a:t>
            </a:r>
            <a:endParaRPr lang="ru-RU" sz="1200">
              <a:solidFill>
                <a:srgbClr val="4EA5D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4"/>
          <p:cNvSpPr>
            <a:spLocks noChangeArrowheads="1"/>
          </p:cNvSpPr>
          <p:nvPr/>
        </p:nvSpPr>
        <p:spPr bwMode="gray">
          <a:xfrm rot="3419336">
            <a:off x="268287" y="4778376"/>
            <a:ext cx="479425" cy="520700"/>
          </a:xfrm>
          <a:prstGeom prst="rect">
            <a:avLst/>
          </a:prstGeom>
          <a:gradFill rotWithShape="1">
            <a:gsLst>
              <a:gs pos="0">
                <a:srgbClr val="59A8D1"/>
              </a:gs>
              <a:gs pos="100000">
                <a:srgbClr val="59A8D1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59A8D1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7411" name="Text Box 255"/>
          <p:cNvSpPr txBox="1">
            <a:spLocks noChangeArrowheads="1"/>
          </p:cNvSpPr>
          <p:nvPr/>
        </p:nvSpPr>
        <p:spPr bwMode="gray">
          <a:xfrm>
            <a:off x="323850" y="482123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6" name="Rectangle 257"/>
          <p:cNvSpPr>
            <a:spLocks noChangeArrowheads="1"/>
          </p:cNvSpPr>
          <p:nvPr/>
        </p:nvSpPr>
        <p:spPr bwMode="gray">
          <a:xfrm rot="3419336">
            <a:off x="268287" y="2263776"/>
            <a:ext cx="479425" cy="520700"/>
          </a:xfrm>
          <a:prstGeom prst="rect">
            <a:avLst/>
          </a:prstGeom>
          <a:gradFill rotWithShape="1">
            <a:gsLst>
              <a:gs pos="0">
                <a:srgbClr val="4E67C8"/>
              </a:gs>
              <a:gs pos="100000">
                <a:srgbClr val="4E67C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4E67C8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7413" name="Text Box 258"/>
          <p:cNvSpPr txBox="1">
            <a:spLocks noChangeArrowheads="1"/>
          </p:cNvSpPr>
          <p:nvPr/>
        </p:nvSpPr>
        <p:spPr bwMode="gray">
          <a:xfrm>
            <a:off x="1035050" y="5591175"/>
            <a:ext cx="10866438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solidFill>
                  <a:srgbClr val="6F006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b="1">
                <a:solidFill>
                  <a:srgbClr val="6F006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ворческая лаборатория: «Модельный библиотекарь» - на базе Великолукской центральной городской библиотеки им. М. И. Семевского, февраль, 2020 г.</a:t>
            </a:r>
            <a:endParaRPr lang="en-US" sz="1600" b="1">
              <a:solidFill>
                <a:srgbClr val="6F00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Text Box 259"/>
          <p:cNvSpPr txBox="1">
            <a:spLocks noChangeArrowheads="1"/>
          </p:cNvSpPr>
          <p:nvPr/>
        </p:nvSpPr>
        <p:spPr bwMode="gray">
          <a:xfrm>
            <a:off x="323850" y="230663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" name="Rectangle 261"/>
          <p:cNvSpPr>
            <a:spLocks noChangeArrowheads="1"/>
          </p:cNvSpPr>
          <p:nvPr/>
        </p:nvSpPr>
        <p:spPr bwMode="gray">
          <a:xfrm rot="3419336">
            <a:off x="268287" y="3101976"/>
            <a:ext cx="479425" cy="520700"/>
          </a:xfrm>
          <a:prstGeom prst="rect">
            <a:avLst/>
          </a:prstGeom>
          <a:gradFill rotWithShape="1">
            <a:gsLst>
              <a:gs pos="0">
                <a:srgbClr val="5ECCF3"/>
              </a:gs>
              <a:gs pos="100000">
                <a:srgbClr val="5ECCF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5ECCF3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7416" name="Text Box 262"/>
          <p:cNvSpPr txBox="1">
            <a:spLocks noChangeArrowheads="1"/>
          </p:cNvSpPr>
          <p:nvPr/>
        </p:nvSpPr>
        <p:spPr bwMode="gray">
          <a:xfrm>
            <a:off x="323850" y="314483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" name="Rectangle 264"/>
          <p:cNvSpPr>
            <a:spLocks noChangeArrowheads="1"/>
          </p:cNvSpPr>
          <p:nvPr/>
        </p:nvSpPr>
        <p:spPr bwMode="gray">
          <a:xfrm rot="3419336">
            <a:off x="268287" y="3940176"/>
            <a:ext cx="479425" cy="520700"/>
          </a:xfrm>
          <a:prstGeom prst="rect">
            <a:avLst/>
          </a:prstGeom>
          <a:gradFill rotWithShape="1">
            <a:gsLst>
              <a:gs pos="0">
                <a:srgbClr val="56C7AA"/>
              </a:gs>
              <a:gs pos="100000">
                <a:srgbClr val="56C7AA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56C7AA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7418" name="Text Box 265"/>
          <p:cNvSpPr txBox="1">
            <a:spLocks noChangeArrowheads="1"/>
          </p:cNvSpPr>
          <p:nvPr/>
        </p:nvSpPr>
        <p:spPr bwMode="gray">
          <a:xfrm>
            <a:off x="323850" y="398303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6" name="Rectangle 267"/>
          <p:cNvSpPr>
            <a:spLocks noChangeArrowheads="1"/>
          </p:cNvSpPr>
          <p:nvPr/>
        </p:nvSpPr>
        <p:spPr bwMode="ltGray">
          <a:xfrm rot="3419336">
            <a:off x="268287" y="5638801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7420" name="Text Box 268"/>
          <p:cNvSpPr txBox="1">
            <a:spLocks noChangeArrowheads="1"/>
          </p:cNvSpPr>
          <p:nvPr/>
        </p:nvSpPr>
        <p:spPr bwMode="gray">
          <a:xfrm>
            <a:off x="323850" y="56816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7421" name="Text Box 269"/>
          <p:cNvSpPr txBox="1">
            <a:spLocks noChangeArrowheads="1"/>
          </p:cNvSpPr>
          <p:nvPr/>
        </p:nvSpPr>
        <p:spPr bwMode="gray">
          <a:xfrm>
            <a:off x="998538" y="3078163"/>
            <a:ext cx="109029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solidFill>
                  <a:srgbClr val="2F6477"/>
                </a:solidFill>
                <a:latin typeface="Times New Roman" pitchFamily="18" charset="0"/>
                <a:cs typeface="Times New Roman" pitchFamily="18" charset="0"/>
              </a:rPr>
              <a:t>Областная научно-практическая конференция «Автоматизация библиотек области. Итоги десятилетия»</a:t>
            </a:r>
            <a:r>
              <a:rPr lang="ru-RU" sz="1600">
                <a:solidFill>
                  <a:srgbClr val="2F6477"/>
                </a:solidFill>
                <a:latin typeface="Times New Roman" pitchFamily="18" charset="0"/>
                <a:cs typeface="Times New Roman" pitchFamily="18" charset="0"/>
              </a:rPr>
              <a:t> из цикла «Власть. Население. Библиотека», март 2018 г. </a:t>
            </a:r>
            <a:r>
              <a:rPr lang="ru-RU" sz="1400">
                <a:solidFill>
                  <a:srgbClr val="2F6477"/>
                </a:solidFill>
                <a:latin typeface="Times New Roman" pitchFamily="18" charset="0"/>
                <a:cs typeface="Times New Roman" pitchFamily="18" charset="0"/>
              </a:rPr>
              <a:t>Ваш </a:t>
            </a:r>
            <a:r>
              <a:rPr lang="ru-RU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текст</a:t>
            </a:r>
            <a:endParaRPr lang="en-US" sz="1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2" name="Text Box 271"/>
          <p:cNvSpPr txBox="1">
            <a:spLocks noChangeArrowheads="1"/>
          </p:cNvSpPr>
          <p:nvPr/>
        </p:nvSpPr>
        <p:spPr bwMode="gray">
          <a:xfrm>
            <a:off x="1022350" y="4573588"/>
            <a:ext cx="10280650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solidFill>
                  <a:srgbClr val="325E76"/>
                </a:solidFill>
                <a:latin typeface="Times New Roman" pitchFamily="18" charset="0"/>
                <a:cs typeface="Times New Roman" pitchFamily="18" charset="0"/>
              </a:rPr>
              <a:t>XII Международная школа качества для библиотечных специалистов Псковской области на базе </a:t>
            </a:r>
            <a:r>
              <a:rPr lang="ru-RU" sz="1600">
                <a:solidFill>
                  <a:srgbClr val="325E76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b="1">
                <a:solidFill>
                  <a:srgbClr val="325E76"/>
                </a:solidFill>
                <a:latin typeface="Times New Roman" pitchFamily="18" charset="0"/>
                <a:cs typeface="Times New Roman" pitchFamily="18" charset="0"/>
              </a:rPr>
              <a:t>иблиотеки «Родник» им. С.А. Золотцева МАУК</a:t>
            </a:r>
            <a:r>
              <a:rPr lang="ru-RU" sz="1600">
                <a:solidFill>
                  <a:srgbClr val="325E7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>
                <a:solidFill>
                  <a:srgbClr val="325E76"/>
                </a:solidFill>
                <a:latin typeface="Times New Roman" pitchFamily="18" charset="0"/>
                <a:cs typeface="Times New Roman" pitchFamily="18" charset="0"/>
              </a:rPr>
              <a:t>«ЦБС» г. Пскова</a:t>
            </a:r>
            <a:r>
              <a:rPr lang="ru-RU" sz="1600">
                <a:solidFill>
                  <a:srgbClr val="325E76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b="1">
                <a:solidFill>
                  <a:srgbClr val="325E76"/>
                </a:solidFill>
                <a:latin typeface="Times New Roman" pitchFamily="18" charset="0"/>
                <a:cs typeface="Times New Roman" pitchFamily="18" charset="0"/>
              </a:rPr>
              <a:t>и Витебской областной библиотеки им. В.И. Ленина (Республика Беларусь), декабрь, 2019 г. 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7423" name="Прямоугольник 23"/>
          <p:cNvSpPr>
            <a:spLocks noChangeArrowheads="1"/>
          </p:cNvSpPr>
          <p:nvPr/>
        </p:nvSpPr>
        <p:spPr bwMode="auto">
          <a:xfrm>
            <a:off x="925513" y="2233613"/>
            <a:ext cx="1104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2C3A71"/>
                </a:solidFill>
                <a:latin typeface="Times New Roman" pitchFamily="18" charset="0"/>
                <a:cs typeface="Times New Roman" pitchFamily="18" charset="0"/>
              </a:rPr>
              <a:t>Областная краеведческая конференция «Роль сельской библиотеки в сохранении и развитии местных культурных традиций» на базе Центральной районной библиотеки МУК «Культура и досуг» Невельского района, февраль 2018 г. </a:t>
            </a:r>
          </a:p>
        </p:txBody>
      </p:sp>
      <p:sp>
        <p:nvSpPr>
          <p:cNvPr id="17424" name="Rectangle 2"/>
          <p:cNvSpPr>
            <a:spLocks noChangeArrowheads="1"/>
          </p:cNvSpPr>
          <p:nvPr/>
        </p:nvSpPr>
        <p:spPr bwMode="auto">
          <a:xfrm>
            <a:off x="1022350" y="3867150"/>
            <a:ext cx="10879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457200" algn="l"/>
              </a:tabLst>
            </a:pPr>
            <a:r>
              <a:rPr lang="ru-RU" altLang="ru-RU" sz="1600" b="1">
                <a:solidFill>
                  <a:srgbClr val="377F6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Международная научно-практическая библиотечная конференция Ганзейских городов «Культура Приграничья»</a:t>
            </a:r>
            <a:r>
              <a:rPr lang="ru-RU" altLang="ru-RU" sz="1600">
                <a:solidFill>
                  <a:srgbClr val="377F6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июнь, 2019 г</a:t>
            </a:r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4428" t="19429" r="35143" b="7936"/>
          <a:stretch/>
        </p:blipFill>
        <p:spPr>
          <a:xfrm>
            <a:off x="1249367" y="1721263"/>
            <a:ext cx="3709852" cy="4981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435" name="Рисунок 2"/>
          <p:cNvPicPr>
            <a:picLocks noChangeAspect="1"/>
          </p:cNvPicPr>
          <p:nvPr/>
        </p:nvPicPr>
        <p:blipFill>
          <a:blip r:embed="rId5"/>
          <a:srcRect l="5368" t="5022" r="10297" b="5975"/>
          <a:stretch>
            <a:fillRect/>
          </a:stretch>
        </p:blipFill>
        <p:spPr bwMode="auto">
          <a:xfrm>
            <a:off x="6602413" y="874713"/>
            <a:ext cx="5249862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/>
          <p:cNvPicPr>
            <a:picLocks noChangeAspect="1"/>
          </p:cNvPicPr>
          <p:nvPr/>
        </p:nvPicPr>
        <p:blipFill>
          <a:blip r:embed="rId6">
            <a:grayscl/>
            <a:biLevel thresh="50000"/>
          </a:blip>
          <a:srcRect/>
          <a:stretch>
            <a:fillRect/>
          </a:stretch>
        </p:blipFill>
        <p:spPr bwMode="auto">
          <a:xfrm>
            <a:off x="10140950" y="4810125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70763" y="1362075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67788" y="5465763"/>
            <a:ext cx="3603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10563" y="1931988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8238" y="1931988"/>
            <a:ext cx="3587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81"/>
          <p:cNvSpPr>
            <a:spLocks noChangeArrowheads="1"/>
          </p:cNvSpPr>
          <p:nvPr/>
        </p:nvSpPr>
        <p:spPr bwMode="gray">
          <a:xfrm>
            <a:off x="3465513" y="3473450"/>
            <a:ext cx="4725987" cy="6572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3399">
                  <a:gamma/>
                  <a:tint val="0"/>
                  <a:invGamma/>
                </a:srgbClr>
              </a:gs>
              <a:gs pos="100000">
                <a:srgbClr val="003399"/>
              </a:gs>
            </a:gsLst>
            <a:lin ang="0" scaled="1"/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altLang="ru-RU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  <a:cs typeface="+mn-cs"/>
              </a:rPr>
              <a:t>День детского чтения</a:t>
            </a:r>
            <a:r>
              <a:rPr lang="en-US" altLang="ru-RU" b="1" kern="0" dirty="0">
                <a:solidFill>
                  <a:srgbClr val="000000"/>
                </a:solidFill>
                <a:latin typeface="Arbat" pitchFamily="2" charset="0"/>
                <a:cs typeface="+mn-cs"/>
              </a:rPr>
              <a:t> online</a:t>
            </a:r>
            <a:r>
              <a:rPr lang="ru-RU" altLang="ru-RU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  <a:cs typeface="+mn-cs"/>
              </a:rPr>
              <a:t> </a:t>
            </a:r>
            <a:endParaRPr lang="en-US" altLang="ru-RU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bat" pitchFamily="2" charset="0"/>
              <a:cs typeface="+mn-cs"/>
            </a:endParaRPr>
          </a:p>
        </p:txBody>
      </p:sp>
      <p:sp>
        <p:nvSpPr>
          <p:cNvPr id="2" name="AutoShape 87"/>
          <p:cNvSpPr>
            <a:spLocks noChangeArrowheads="1"/>
          </p:cNvSpPr>
          <p:nvPr/>
        </p:nvSpPr>
        <p:spPr bwMode="gray">
          <a:xfrm>
            <a:off x="1090613" y="903288"/>
            <a:ext cx="4638675" cy="615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3399">
                  <a:gamma/>
                  <a:tint val="0"/>
                  <a:invGamma/>
                </a:srgbClr>
              </a:gs>
              <a:gs pos="100000">
                <a:srgbClr val="003399"/>
              </a:gs>
            </a:gsLst>
            <a:lin ang="0" scaled="1"/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altLang="ru-RU" b="1" kern="0" dirty="0">
                <a:solidFill>
                  <a:srgbClr val="000000"/>
                </a:solidFill>
                <a:latin typeface="Arbat" pitchFamily="2" charset="0"/>
                <a:cs typeface="+mn-cs"/>
              </a:rPr>
              <a:t>День руководителя </a:t>
            </a:r>
            <a:r>
              <a:rPr lang="en-US" altLang="ru-RU" b="1" kern="0" dirty="0">
                <a:solidFill>
                  <a:srgbClr val="000000"/>
                </a:solidFill>
                <a:latin typeface="Arbat" pitchFamily="2" charset="0"/>
                <a:cs typeface="+mn-cs"/>
              </a:rPr>
              <a:t>online</a:t>
            </a:r>
            <a:r>
              <a:rPr lang="ru-RU" altLang="ru-RU" b="1" kern="0" dirty="0">
                <a:solidFill>
                  <a:srgbClr val="000000"/>
                </a:solidFill>
                <a:latin typeface="Arbat" pitchFamily="2" charset="0"/>
                <a:cs typeface="+mn-cs"/>
              </a:rPr>
              <a:t> </a:t>
            </a:r>
            <a:endParaRPr lang="en-US" altLang="ru-RU" b="1" kern="0" dirty="0">
              <a:solidFill>
                <a:srgbClr val="FFFFFF"/>
              </a:solidFill>
              <a:latin typeface="Arbat" pitchFamily="2" charset="0"/>
              <a:cs typeface="+mn-cs"/>
            </a:endParaRPr>
          </a:p>
        </p:txBody>
      </p:sp>
      <p:sp>
        <p:nvSpPr>
          <p:cNvPr id="3" name="AutoShape 84"/>
          <p:cNvSpPr>
            <a:spLocks noChangeArrowheads="1"/>
          </p:cNvSpPr>
          <p:nvPr/>
        </p:nvSpPr>
        <p:spPr bwMode="gray">
          <a:xfrm>
            <a:off x="2740025" y="2014538"/>
            <a:ext cx="4741863" cy="6397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3399">
                  <a:gamma/>
                  <a:tint val="0"/>
                  <a:invGamma/>
                </a:srgbClr>
              </a:gs>
              <a:gs pos="100000">
                <a:srgbClr val="003399"/>
              </a:gs>
            </a:gsLst>
            <a:lin ang="0" scaled="1"/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altLang="ru-RU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  <a:cs typeface="+mn-cs"/>
              </a:rPr>
              <a:t>День методиста</a:t>
            </a:r>
            <a:r>
              <a:rPr lang="en-US" altLang="ru-RU" b="1" kern="0" dirty="0">
                <a:solidFill>
                  <a:srgbClr val="000000"/>
                </a:solidFill>
                <a:latin typeface="Arbat" pitchFamily="2" charset="0"/>
                <a:cs typeface="+mn-cs"/>
              </a:rPr>
              <a:t> online</a:t>
            </a:r>
            <a:r>
              <a:rPr lang="ru-RU" altLang="ru-RU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  <a:cs typeface="+mn-cs"/>
              </a:rPr>
              <a:t> </a:t>
            </a:r>
            <a:endParaRPr lang="en-US" altLang="ru-RU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bat" pitchFamily="2" charset="0"/>
              <a:cs typeface="+mn-cs"/>
            </a:endParaRPr>
          </a:p>
        </p:txBody>
      </p:sp>
      <p:sp>
        <p:nvSpPr>
          <p:cNvPr id="4" name="AutoShape 78"/>
          <p:cNvSpPr>
            <a:spLocks noChangeArrowheads="1"/>
          </p:cNvSpPr>
          <p:nvPr/>
        </p:nvSpPr>
        <p:spPr bwMode="gray">
          <a:xfrm>
            <a:off x="3402013" y="4965700"/>
            <a:ext cx="5214937" cy="6588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3399">
                  <a:gamma/>
                  <a:tint val="0"/>
                  <a:invGamma/>
                </a:srgbClr>
              </a:gs>
              <a:gs pos="100000">
                <a:srgbClr val="003399"/>
              </a:gs>
            </a:gsLst>
            <a:lin ang="0" scaled="1"/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altLang="ru-RU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  <a:cs typeface="+mn-cs"/>
              </a:rPr>
              <a:t>День профессионального общения</a:t>
            </a:r>
            <a:r>
              <a:rPr lang="en-US" altLang="ru-RU" b="1" kern="0" dirty="0">
                <a:solidFill>
                  <a:srgbClr val="000000"/>
                </a:solidFill>
                <a:latin typeface="Arbat" pitchFamily="2" charset="0"/>
                <a:cs typeface="+mn-cs"/>
              </a:rPr>
              <a:t> online</a:t>
            </a:r>
            <a:endParaRPr lang="en-US" altLang="ru-RU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bat" pitchFamily="2" charset="0"/>
              <a:cs typeface="+mn-cs"/>
            </a:endParaRPr>
          </a:p>
        </p:txBody>
      </p:sp>
      <p:sp>
        <p:nvSpPr>
          <p:cNvPr id="5" name="AutoShape 53"/>
          <p:cNvSpPr>
            <a:spLocks noChangeArrowheads="1"/>
          </p:cNvSpPr>
          <p:nvPr/>
        </p:nvSpPr>
        <p:spPr bwMode="gray">
          <a:xfrm>
            <a:off x="1295400" y="6065838"/>
            <a:ext cx="6186488" cy="5921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3399">
                  <a:gamma/>
                  <a:tint val="0"/>
                  <a:invGamma/>
                </a:srgbClr>
              </a:gs>
              <a:gs pos="100000">
                <a:srgbClr val="003399"/>
              </a:gs>
            </a:gsLst>
            <a:lin ang="0" scaled="1"/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altLang="ru-RU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  <a:cs typeface="+mn-cs"/>
              </a:rPr>
              <a:t>День гражданина информационного общества</a:t>
            </a:r>
            <a:r>
              <a:rPr lang="en-US" altLang="ru-RU" b="1" kern="0" dirty="0">
                <a:solidFill>
                  <a:srgbClr val="000000"/>
                </a:solidFill>
                <a:latin typeface="Arbat" pitchFamily="2" charset="0"/>
                <a:cs typeface="+mn-cs"/>
              </a:rPr>
              <a:t> online</a:t>
            </a:r>
            <a:endParaRPr lang="en-US" altLang="ru-RU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bat" pitchFamily="2" charset="0"/>
              <a:cs typeface="+mn-cs"/>
            </a:endParaRPr>
          </a:p>
        </p:txBody>
      </p:sp>
      <p:grpSp>
        <p:nvGrpSpPr>
          <p:cNvPr id="20487" name="Group 88"/>
          <p:cNvGrpSpPr>
            <a:grpSpLocks/>
          </p:cNvGrpSpPr>
          <p:nvPr/>
        </p:nvGrpSpPr>
        <p:grpSpPr bwMode="auto">
          <a:xfrm>
            <a:off x="360363" y="784225"/>
            <a:ext cx="1082675" cy="920750"/>
            <a:chOff x="2078" y="1680"/>
            <a:chExt cx="1615" cy="1615"/>
          </a:xfrm>
        </p:grpSpPr>
        <p:sp>
          <p:nvSpPr>
            <p:cNvPr id="20511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512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9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514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" name="Oval 93"/>
            <p:cNvSpPr>
              <a:spLocks noChangeArrowheads="1"/>
            </p:cNvSpPr>
            <p:nvPr/>
          </p:nvSpPr>
          <p:spPr bwMode="gray">
            <a:xfrm>
              <a:off x="2336" y="1939"/>
              <a:ext cx="1096" cy="109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" name="Oval 94"/>
            <p:cNvSpPr>
              <a:spLocks noChangeArrowheads="1"/>
            </p:cNvSpPr>
            <p:nvPr/>
          </p:nvSpPr>
          <p:spPr bwMode="gray">
            <a:xfrm>
              <a:off x="2336" y="2070"/>
              <a:ext cx="1160" cy="83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  <a:cs typeface="+mn-cs"/>
              </a:endParaRPr>
            </a:p>
          </p:txBody>
        </p:sp>
      </p:grpSp>
      <p:grpSp>
        <p:nvGrpSpPr>
          <p:cNvPr id="20488" name="Group 95"/>
          <p:cNvGrpSpPr>
            <a:grpSpLocks/>
          </p:cNvGrpSpPr>
          <p:nvPr/>
        </p:nvGrpSpPr>
        <p:grpSpPr bwMode="auto">
          <a:xfrm>
            <a:off x="2112963" y="1836738"/>
            <a:ext cx="1141412" cy="944562"/>
            <a:chOff x="2078" y="1680"/>
            <a:chExt cx="1615" cy="1615"/>
          </a:xfrm>
        </p:grpSpPr>
        <p:sp>
          <p:nvSpPr>
            <p:cNvPr id="20505" name="Oval 9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506" name="Oval 9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" name="Oval 98"/>
            <p:cNvSpPr>
              <a:spLocks noChangeArrowheads="1"/>
            </p:cNvSpPr>
            <p:nvPr/>
          </p:nvSpPr>
          <p:spPr bwMode="gray">
            <a:xfrm>
              <a:off x="2253" y="1856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508" name="Oval 9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" name="Oval 100"/>
            <p:cNvSpPr>
              <a:spLocks noChangeArrowheads="1"/>
            </p:cNvSpPr>
            <p:nvPr/>
          </p:nvSpPr>
          <p:spPr bwMode="gray">
            <a:xfrm>
              <a:off x="2336" y="1938"/>
              <a:ext cx="1096" cy="109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" name="Oval 101"/>
            <p:cNvSpPr>
              <a:spLocks noChangeArrowheads="1"/>
            </p:cNvSpPr>
            <p:nvPr/>
          </p:nvSpPr>
          <p:spPr bwMode="gray">
            <a:xfrm>
              <a:off x="2336" y="2082"/>
              <a:ext cx="1096" cy="812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  <a:cs typeface="+mn-cs"/>
              </a:endParaRPr>
            </a:p>
          </p:txBody>
        </p:sp>
      </p:grpSp>
      <p:grpSp>
        <p:nvGrpSpPr>
          <p:cNvPr id="20489" name="Group 102"/>
          <p:cNvGrpSpPr>
            <a:grpSpLocks/>
          </p:cNvGrpSpPr>
          <p:nvPr/>
        </p:nvGrpSpPr>
        <p:grpSpPr bwMode="auto">
          <a:xfrm>
            <a:off x="2740025" y="3313113"/>
            <a:ext cx="1085850" cy="952500"/>
            <a:chOff x="2078" y="1680"/>
            <a:chExt cx="1615" cy="1615"/>
          </a:xfrm>
        </p:grpSpPr>
        <p:sp>
          <p:nvSpPr>
            <p:cNvPr id="20499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500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" name="Oval 105"/>
            <p:cNvSpPr>
              <a:spLocks noChangeArrowheads="1"/>
            </p:cNvSpPr>
            <p:nvPr/>
          </p:nvSpPr>
          <p:spPr bwMode="gray">
            <a:xfrm>
              <a:off x="2255" y="1855"/>
              <a:ext cx="1261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502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" name="Oval 107"/>
            <p:cNvSpPr>
              <a:spLocks noChangeArrowheads="1"/>
            </p:cNvSpPr>
            <p:nvPr/>
          </p:nvSpPr>
          <p:spPr bwMode="gray">
            <a:xfrm>
              <a:off x="2338" y="1938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6" name="Oval 108"/>
            <p:cNvSpPr>
              <a:spLocks noChangeArrowheads="1"/>
            </p:cNvSpPr>
            <p:nvPr/>
          </p:nvSpPr>
          <p:spPr bwMode="gray">
            <a:xfrm>
              <a:off x="2338" y="2084"/>
              <a:ext cx="1096" cy="80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  <a:cs typeface="+mn-cs"/>
              </a:endParaRPr>
            </a:p>
          </p:txBody>
        </p:sp>
      </p:grpSp>
      <p:grpSp>
        <p:nvGrpSpPr>
          <p:cNvPr id="20490" name="Group 109"/>
          <p:cNvGrpSpPr>
            <a:grpSpLocks/>
          </p:cNvGrpSpPr>
          <p:nvPr/>
        </p:nvGrpSpPr>
        <p:grpSpPr bwMode="auto">
          <a:xfrm>
            <a:off x="2319338" y="4762500"/>
            <a:ext cx="1216025" cy="962025"/>
            <a:chOff x="2078" y="1680"/>
            <a:chExt cx="1615" cy="1615"/>
          </a:xfrm>
        </p:grpSpPr>
        <p:sp>
          <p:nvSpPr>
            <p:cNvPr id="20493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494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" name="Oval 112"/>
            <p:cNvSpPr>
              <a:spLocks noChangeArrowheads="1"/>
            </p:cNvSpPr>
            <p:nvPr/>
          </p:nvSpPr>
          <p:spPr bwMode="gray">
            <a:xfrm>
              <a:off x="2253" y="1856"/>
              <a:ext cx="1263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496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" name="Oval 1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3" name="Oval 115"/>
            <p:cNvSpPr>
              <a:spLocks noChangeArrowheads="1"/>
            </p:cNvSpPr>
            <p:nvPr/>
          </p:nvSpPr>
          <p:spPr bwMode="gray">
            <a:xfrm>
              <a:off x="2337" y="2125"/>
              <a:ext cx="1096" cy="725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  <a:cs typeface="+mn-cs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37965" y="2940583"/>
            <a:ext cx="263315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9525" cmpd="sng">
                  <a:solidFill>
                    <a:srgbClr val="00206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bat" pitchFamily="2" charset="0"/>
                <a:cs typeface="+mn-cs"/>
              </a:rPr>
              <a:t>Дистанционное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9525" cmpd="sng">
                  <a:solidFill>
                    <a:srgbClr val="00206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bat" pitchFamily="2" charset="0"/>
                <a:cs typeface="+mn-cs"/>
              </a:rPr>
              <a:t>о</a:t>
            </a:r>
            <a:r>
              <a:rPr lang="ru-RU" sz="2400" b="1" spc="50" dirty="0">
                <a:ln w="9525" cmpd="sng">
                  <a:solidFill>
                    <a:srgbClr val="00206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bat" pitchFamily="2" charset="0"/>
                <a:cs typeface="+mn-cs"/>
              </a:rPr>
              <a:t>бучение: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err="1">
                <a:ln w="9525" cmpd="sng">
                  <a:solidFill>
                    <a:srgbClr val="00206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bat" pitchFamily="2" charset="0"/>
                <a:cs typeface="+mn-cs"/>
              </a:rPr>
              <a:t>Вебинары</a:t>
            </a:r>
            <a:endParaRPr lang="ru-RU" sz="2400" b="1" spc="50" dirty="0">
              <a:ln w="9525" cmpd="sng">
                <a:solidFill>
                  <a:srgbClr val="002060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Arbat" pitchFamily="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9525" cmpd="sng">
                  <a:solidFill>
                    <a:srgbClr val="00206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bat" pitchFamily="2" charset="0"/>
                <a:cs typeface="+mn-cs"/>
              </a:rPr>
              <a:t>Skype</a:t>
            </a:r>
            <a:endParaRPr lang="ru-RU" sz="2400" b="1" spc="50" dirty="0">
              <a:ln w="9525" cmpd="sng">
                <a:solidFill>
                  <a:srgbClr val="002060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Arbat" pitchFamily="2" charset="0"/>
              <a:cs typeface="+mn-cs"/>
            </a:endParaRPr>
          </a:p>
        </p:txBody>
      </p:sp>
      <p:sp>
        <p:nvSpPr>
          <p:cNvPr id="37" name="AutoShape 55"/>
          <p:cNvSpPr>
            <a:spLocks noChangeArrowheads="1"/>
          </p:cNvSpPr>
          <p:nvPr/>
        </p:nvSpPr>
        <p:spPr bwMode="ltGray">
          <a:xfrm rot="5400000" flipH="1">
            <a:off x="-2586832" y="1048544"/>
            <a:ext cx="5173663" cy="5889626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6" y="10769"/>
                  <a:pt x="10856" y="10800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gradFill rotWithShape="0">
            <a:gsLst>
              <a:gs pos="0">
                <a:srgbClr val="003399">
                  <a:gamma/>
                  <a:tint val="42353"/>
                  <a:invGamma/>
                </a:srgbClr>
              </a:gs>
              <a:gs pos="100000">
                <a:srgbClr val="003399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ru-RU" kern="0" dirty="0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286" t="12318" r="66929" b="7555"/>
          <a:stretch/>
        </p:blipFill>
        <p:spPr>
          <a:xfrm>
            <a:off x="7445375" y="1400175"/>
            <a:ext cx="3632200" cy="514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2725" y="3005138"/>
            <a:ext cx="71374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273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ylo"/>
                <a:cs typeface="Times New Roman" pitchFamily="18" charset="0"/>
              </a:rPr>
              <a:t>Программа повышения квалификации </a:t>
            </a:r>
          </a:p>
          <a:p>
            <a:pPr algn="ctr"/>
            <a:r>
              <a:rPr lang="ru-RU" sz="2400" b="1">
                <a:solidFill>
                  <a:srgbClr val="3273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ylo"/>
                <a:cs typeface="Times New Roman" pitchFamily="18" charset="0"/>
              </a:rPr>
              <a:t>библиотечных специалистов Псковской области </a:t>
            </a:r>
          </a:p>
          <a:p>
            <a:pPr algn="ctr"/>
            <a:r>
              <a:rPr lang="ru-RU" sz="2400" b="1">
                <a:solidFill>
                  <a:srgbClr val="3273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ylo"/>
                <a:cs typeface="Times New Roman" pitchFamily="18" charset="0"/>
              </a:rPr>
              <a:t>«БИБЛИОТЕКА БУДУЩЕГО: </a:t>
            </a:r>
          </a:p>
          <a:p>
            <a:pPr algn="ctr"/>
            <a:r>
              <a:rPr lang="ru-RU" sz="2400" b="1">
                <a:solidFill>
                  <a:srgbClr val="3273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ylo"/>
                <a:cs typeface="Times New Roman" pitchFamily="18" charset="0"/>
              </a:rPr>
              <a:t>чему учить сегодня для успеха завтра» </a:t>
            </a:r>
          </a:p>
          <a:p>
            <a:pPr algn="ctr"/>
            <a:r>
              <a:rPr lang="ru-RU" sz="2400" b="1">
                <a:solidFill>
                  <a:srgbClr val="3273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ylo"/>
                <a:cs typeface="Times New Roman" pitchFamily="18" charset="0"/>
              </a:rPr>
              <a:t>на 2021– 2024 гг.</a:t>
            </a:r>
            <a:endParaRPr lang="ru-RU" sz="2400">
              <a:solidFill>
                <a:srgbClr val="32733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tyl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619125" y="1685925"/>
            <a:ext cx="7735888" cy="1517650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1779588" y="1731963"/>
            <a:ext cx="6221412" cy="1350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дистанционной системы обучения и самообразования библиотечных специалистов муниципальных библиотек (через проведение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вебинаров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-конференций, изучение образовательных возможностей специализированных библиотечных сайтов);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верхние углы 52">
            <a:extLst>
              <a:ext uri="{FF2B5EF4-FFF2-40B4-BE49-F238E27FC236}"/>
            </a:extLst>
          </p:cNvPr>
          <p:cNvSpPr/>
          <p:nvPr/>
        </p:nvSpPr>
        <p:spPr>
          <a:xfrm rot="5400000">
            <a:off x="481806" y="1834357"/>
            <a:ext cx="1081087" cy="1263650"/>
          </a:xfrm>
          <a:prstGeom prst="round2SameRect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Прямоугольный треугольник 5">
            <a:extLst>
              <a:ext uri="{FF2B5EF4-FFF2-40B4-BE49-F238E27FC236}"/>
            </a:extLst>
          </p:cNvPr>
          <p:cNvSpPr/>
          <p:nvPr/>
        </p:nvSpPr>
        <p:spPr>
          <a:xfrm rot="16200000">
            <a:off x="421481" y="1727994"/>
            <a:ext cx="166688" cy="228600"/>
          </a:xfrm>
          <a:prstGeom prst="rtTriangle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Прямоугольный треугольник 6">
            <a:extLst>
              <a:ext uri="{FF2B5EF4-FFF2-40B4-BE49-F238E27FC236}"/>
            </a:extLst>
          </p:cNvPr>
          <p:cNvSpPr/>
          <p:nvPr/>
        </p:nvSpPr>
        <p:spPr>
          <a:xfrm rot="5400000" flipV="1">
            <a:off x="421482" y="2974181"/>
            <a:ext cx="165100" cy="230187"/>
          </a:xfrm>
          <a:prstGeom prst="rtTriangle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389149" y="1934355"/>
            <a:ext cx="228710" cy="1072156"/>
          </a:xfrm>
          <a:prstGeom prst="rect">
            <a:avLst/>
          </a:prstGeom>
          <a:gradFill>
            <a:gsLst>
              <a:gs pos="46000">
                <a:srgbClr val="F28D24"/>
              </a:gs>
              <a:gs pos="100000">
                <a:srgbClr val="F07F09"/>
              </a:gs>
              <a:gs pos="25000">
                <a:srgbClr val="FDEDDD">
                  <a:alpha val="63000"/>
                </a:srgbClr>
              </a:gs>
              <a:gs pos="0">
                <a:srgbClr val="F07F09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/>
            </a:extLst>
          </p:cNvPr>
          <p:cNvSpPr/>
          <p:nvPr/>
        </p:nvSpPr>
        <p:spPr>
          <a:xfrm>
            <a:off x="2008188" y="3338513"/>
            <a:ext cx="7497762" cy="1620837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3140075" y="3495675"/>
            <a:ext cx="6019800" cy="1027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специалистов библиотек навыкам и современным методикам аналитической работы и ведения статистики в библиотечной деятельности;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верхние углы 174">
            <a:extLst>
              <a:ext uri="{FF2B5EF4-FFF2-40B4-BE49-F238E27FC236}"/>
            </a:extLst>
          </p:cNvPr>
          <p:cNvSpPr/>
          <p:nvPr/>
        </p:nvSpPr>
        <p:spPr>
          <a:xfrm rot="5400000">
            <a:off x="1870869" y="3505994"/>
            <a:ext cx="1081088" cy="1263650"/>
          </a:xfrm>
          <a:prstGeom prst="round2SameRect">
            <a:avLst/>
          </a:pr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5" name="Прямоугольный треугольник 14">
            <a:extLst>
              <a:ext uri="{FF2B5EF4-FFF2-40B4-BE49-F238E27FC236}"/>
            </a:extLst>
          </p:cNvPr>
          <p:cNvSpPr/>
          <p:nvPr/>
        </p:nvSpPr>
        <p:spPr>
          <a:xfrm rot="16200000">
            <a:off x="1810544" y="3399632"/>
            <a:ext cx="166687" cy="228600"/>
          </a:xfrm>
          <a:prstGeom prst="rtTriangle">
            <a:avLst/>
          </a:pr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/>
            </a:extLst>
          </p:cNvPr>
          <p:cNvSpPr/>
          <p:nvPr/>
        </p:nvSpPr>
        <p:spPr>
          <a:xfrm rot="5400000" flipV="1">
            <a:off x="1811338" y="4646613"/>
            <a:ext cx="165100" cy="228600"/>
          </a:xfrm>
          <a:prstGeom prst="rtTriangle">
            <a:avLst/>
          </a:pr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1778896" y="3606057"/>
            <a:ext cx="228710" cy="1072156"/>
          </a:xfrm>
          <a:prstGeom prst="rect">
            <a:avLst/>
          </a:prstGeom>
          <a:gradFill>
            <a:gsLst>
              <a:gs pos="46000">
                <a:srgbClr val="9F2936"/>
              </a:gs>
              <a:gs pos="98000">
                <a:srgbClr val="9F2936"/>
              </a:gs>
              <a:gs pos="0">
                <a:srgbClr val="9F2936"/>
              </a:gs>
              <a:gs pos="25000">
                <a:srgbClr val="FDEDDD">
                  <a:alpha val="63000"/>
                </a:srgbClr>
              </a:gs>
              <a:gs pos="0">
                <a:srgbClr val="9F2936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9" name="Прямоугольник 28">
            <a:extLst>
              <a:ext uri="{FF2B5EF4-FFF2-40B4-BE49-F238E27FC236}"/>
            </a:extLst>
          </p:cNvPr>
          <p:cNvSpPr/>
          <p:nvPr/>
        </p:nvSpPr>
        <p:spPr>
          <a:xfrm>
            <a:off x="3451225" y="5092700"/>
            <a:ext cx="7281863" cy="1619250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/>
            </a:extLst>
          </p:cNvPr>
          <p:cNvSpPr txBox="1"/>
          <p:nvPr/>
        </p:nvSpPr>
        <p:spPr>
          <a:xfrm>
            <a:off x="4635500" y="5359400"/>
            <a:ext cx="5949950" cy="1062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изучение, анализ и систематизация лучших практик муниципальных библиотек по повышению квалификации библиотечных специалистов региона.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: скругленные верхние углы 210">
            <a:extLst>
              <a:ext uri="{FF2B5EF4-FFF2-40B4-BE49-F238E27FC236}"/>
            </a:extLst>
          </p:cNvPr>
          <p:cNvSpPr/>
          <p:nvPr/>
        </p:nvSpPr>
        <p:spPr>
          <a:xfrm rot="5400000">
            <a:off x="3313906" y="5258594"/>
            <a:ext cx="1081088" cy="1263650"/>
          </a:xfrm>
          <a:prstGeom prst="round2SameRect">
            <a:avLst/>
          </a:prstGeom>
          <a:solidFill>
            <a:srgbClr val="1B587C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3" name="Прямоугольный треугольник 32">
            <a:extLst>
              <a:ext uri="{FF2B5EF4-FFF2-40B4-BE49-F238E27FC236}"/>
            </a:extLst>
          </p:cNvPr>
          <p:cNvSpPr/>
          <p:nvPr/>
        </p:nvSpPr>
        <p:spPr>
          <a:xfrm rot="16200000">
            <a:off x="3254375" y="5153025"/>
            <a:ext cx="165100" cy="228600"/>
          </a:xfrm>
          <a:prstGeom prst="rtTriangle">
            <a:avLst/>
          </a:prstGeom>
          <a:solidFill>
            <a:srgbClr val="1B58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4" name="Прямоугольный треугольник 33">
            <a:extLst>
              <a:ext uri="{FF2B5EF4-FFF2-40B4-BE49-F238E27FC236}"/>
            </a:extLst>
          </p:cNvPr>
          <p:cNvSpPr/>
          <p:nvPr/>
        </p:nvSpPr>
        <p:spPr>
          <a:xfrm rot="5400000" flipV="1">
            <a:off x="3253581" y="6400007"/>
            <a:ext cx="166687" cy="228600"/>
          </a:xfrm>
          <a:prstGeom prst="rtTriangle">
            <a:avLst/>
          </a:prstGeom>
          <a:solidFill>
            <a:srgbClr val="1B58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/>
            </a:extLst>
          </p:cNvPr>
          <p:cNvSpPr/>
          <p:nvPr/>
        </p:nvSpPr>
        <p:spPr>
          <a:xfrm>
            <a:off x="3222092" y="5359541"/>
            <a:ext cx="228710" cy="1072156"/>
          </a:xfrm>
          <a:prstGeom prst="rect">
            <a:avLst/>
          </a:prstGeom>
          <a:gradFill>
            <a:gsLst>
              <a:gs pos="46000">
                <a:srgbClr val="1B587C"/>
              </a:gs>
              <a:gs pos="100000">
                <a:srgbClr val="1B587C"/>
              </a:gs>
              <a:gs pos="25000">
                <a:srgbClr val="FDEDDD">
                  <a:alpha val="63000"/>
                </a:srgbClr>
              </a:gs>
              <a:gs pos="0">
                <a:srgbClr val="1B587C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/>
            </a:extLst>
          </p:cNvPr>
          <p:cNvSpPr/>
          <p:nvPr/>
        </p:nvSpPr>
        <p:spPr>
          <a:xfrm>
            <a:off x="3886200" y="1352550"/>
            <a:ext cx="5337175" cy="1620838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/>
            </a:extLst>
          </p:cNvPr>
          <p:cNvSpPr txBox="1"/>
          <p:nvPr/>
        </p:nvSpPr>
        <p:spPr>
          <a:xfrm>
            <a:off x="4921250" y="1449388"/>
            <a:ext cx="4165600" cy="1349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уровня профессиональной	 компетентности библиотечных специалистов, благодаря внедрению и использованию инновационных форм и методов обучения; </a:t>
            </a:r>
            <a:endParaRPr lang="ru-RU" sz="1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1" name="Прямоугольник: скругленные верхние углы 2">
            <a:extLst>
              <a:ext uri="{FF2B5EF4-FFF2-40B4-BE49-F238E27FC236}"/>
            </a:extLst>
          </p:cNvPr>
          <p:cNvSpPr/>
          <p:nvPr/>
        </p:nvSpPr>
        <p:spPr>
          <a:xfrm rot="5400000">
            <a:off x="3748881" y="1520032"/>
            <a:ext cx="1081087" cy="1263650"/>
          </a:xfrm>
          <a:prstGeom prst="round2SameRect">
            <a:avLst/>
          </a:prstGeom>
          <a:solidFill>
            <a:srgbClr val="4E854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2" name="Прямоугольный треугольник 41">
            <a:extLst>
              <a:ext uri="{FF2B5EF4-FFF2-40B4-BE49-F238E27FC236}"/>
            </a:extLst>
          </p:cNvPr>
          <p:cNvSpPr/>
          <p:nvPr/>
        </p:nvSpPr>
        <p:spPr>
          <a:xfrm rot="16200000">
            <a:off x="3688556" y="1413669"/>
            <a:ext cx="166688" cy="228600"/>
          </a:xfrm>
          <a:prstGeom prst="rtTriangle">
            <a:avLst/>
          </a:prstGeom>
          <a:solidFill>
            <a:srgbClr val="4E85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3" name="Прямоугольный треугольник 42">
            <a:extLst>
              <a:ext uri="{FF2B5EF4-FFF2-40B4-BE49-F238E27FC236}"/>
            </a:extLst>
          </p:cNvPr>
          <p:cNvSpPr/>
          <p:nvPr/>
        </p:nvSpPr>
        <p:spPr>
          <a:xfrm rot="5400000" flipV="1">
            <a:off x="3688556" y="2661444"/>
            <a:ext cx="166688" cy="228600"/>
          </a:xfrm>
          <a:prstGeom prst="rtTriangle">
            <a:avLst/>
          </a:prstGeom>
          <a:solidFill>
            <a:srgbClr val="4E85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4" name="Прямоугольник 43">
            <a:extLst>
              <a:ext uri="{FF2B5EF4-FFF2-40B4-BE49-F238E27FC236}"/>
            </a:extLst>
          </p:cNvPr>
          <p:cNvSpPr/>
          <p:nvPr/>
        </p:nvSpPr>
        <p:spPr>
          <a:xfrm>
            <a:off x="3656324" y="1620264"/>
            <a:ext cx="228710" cy="1072156"/>
          </a:xfrm>
          <a:prstGeom prst="rect">
            <a:avLst/>
          </a:prstGeom>
          <a:gradFill>
            <a:gsLst>
              <a:gs pos="46000">
                <a:srgbClr val="4E8542"/>
              </a:gs>
              <a:gs pos="100000">
                <a:srgbClr val="4E8542"/>
              </a:gs>
              <a:gs pos="25000">
                <a:srgbClr val="FDEDDD">
                  <a:alpha val="63000"/>
                </a:srgbClr>
              </a:gs>
              <a:gs pos="0">
                <a:srgbClr val="4E854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7" name="Прямоугольник 46">
            <a:extLst>
              <a:ext uri="{FF2B5EF4-FFF2-40B4-BE49-F238E27FC236}"/>
            </a:extLst>
          </p:cNvPr>
          <p:cNvSpPr/>
          <p:nvPr/>
        </p:nvSpPr>
        <p:spPr>
          <a:xfrm>
            <a:off x="2297113" y="3281363"/>
            <a:ext cx="5203825" cy="1620837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/>
            </a:extLst>
          </p:cNvPr>
          <p:cNvSpPr txBox="1"/>
          <p:nvPr/>
        </p:nvSpPr>
        <p:spPr>
          <a:xfrm>
            <a:off x="3360738" y="3424238"/>
            <a:ext cx="4140200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овладение	перспективными	методами библиотечно-информационной деятельности </a:t>
            </a:r>
          </a:p>
          <a:p>
            <a:pPr algn="just">
              <a:lnSpc>
                <a:spcPct val="150000"/>
              </a:lnSpc>
            </a:pP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основе информационно-коммуникационных технологий;</a:t>
            </a: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" name="Прямоугольник: скругленные верхние углы 156">
            <a:extLst>
              <a:ext uri="{FF2B5EF4-FFF2-40B4-BE49-F238E27FC236}"/>
            </a:extLst>
          </p:cNvPr>
          <p:cNvSpPr/>
          <p:nvPr/>
        </p:nvSpPr>
        <p:spPr>
          <a:xfrm rot="5400000">
            <a:off x="2159794" y="3448844"/>
            <a:ext cx="1081088" cy="1263650"/>
          </a:xfrm>
          <a:prstGeom prst="round2SameRect">
            <a:avLst/>
          </a:prstGeom>
          <a:solidFill>
            <a:srgbClr val="604878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2" name="Прямоугольный треугольник 51">
            <a:extLst>
              <a:ext uri="{FF2B5EF4-FFF2-40B4-BE49-F238E27FC236}"/>
            </a:extLst>
          </p:cNvPr>
          <p:cNvSpPr/>
          <p:nvPr/>
        </p:nvSpPr>
        <p:spPr>
          <a:xfrm rot="16200000">
            <a:off x="2099469" y="3342482"/>
            <a:ext cx="166687" cy="228600"/>
          </a:xfrm>
          <a:prstGeom prst="rtTriangle">
            <a:avLst/>
          </a:prstGeom>
          <a:solidFill>
            <a:srgbClr val="60487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3" name="Прямоугольный треугольник 52">
            <a:extLst>
              <a:ext uri="{FF2B5EF4-FFF2-40B4-BE49-F238E27FC236}"/>
            </a:extLst>
          </p:cNvPr>
          <p:cNvSpPr/>
          <p:nvPr/>
        </p:nvSpPr>
        <p:spPr>
          <a:xfrm rot="5400000" flipV="1">
            <a:off x="2100263" y="4589463"/>
            <a:ext cx="165100" cy="228600"/>
          </a:xfrm>
          <a:prstGeom prst="rtTriangle">
            <a:avLst/>
          </a:prstGeom>
          <a:solidFill>
            <a:srgbClr val="60487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4" name="Прямоугольник 53">
            <a:extLst>
              <a:ext uri="{FF2B5EF4-FFF2-40B4-BE49-F238E27FC236}"/>
            </a:extLst>
          </p:cNvPr>
          <p:cNvSpPr/>
          <p:nvPr/>
        </p:nvSpPr>
        <p:spPr>
          <a:xfrm>
            <a:off x="2067221" y="3548791"/>
            <a:ext cx="228710" cy="1072156"/>
          </a:xfrm>
          <a:prstGeom prst="rect">
            <a:avLst/>
          </a:prstGeom>
          <a:gradFill>
            <a:gsLst>
              <a:gs pos="46000">
                <a:srgbClr val="604878"/>
              </a:gs>
              <a:gs pos="100000">
                <a:srgbClr val="604878"/>
              </a:gs>
              <a:gs pos="25000">
                <a:srgbClr val="FDEDDD">
                  <a:alpha val="63000"/>
                </a:srgbClr>
              </a:gs>
              <a:gs pos="0">
                <a:srgbClr val="604878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6" name="Прямоугольник 55">
            <a:extLst>
              <a:ext uri="{FF2B5EF4-FFF2-40B4-BE49-F238E27FC236}"/>
            </a:extLst>
          </p:cNvPr>
          <p:cNvSpPr/>
          <p:nvPr/>
        </p:nvSpPr>
        <p:spPr>
          <a:xfrm>
            <a:off x="630238" y="5238750"/>
            <a:ext cx="6435725" cy="1619250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/>
            </a:extLst>
          </p:cNvPr>
          <p:cNvSpPr txBox="1"/>
          <p:nvPr/>
        </p:nvSpPr>
        <p:spPr>
          <a:xfrm>
            <a:off x="1766888" y="5353050"/>
            <a:ext cx="5043487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совершенствование профессиональных знаний и умений, приобретение новых навыков реализации библиотечно-информационных процессов, профессиональной переподготовке и повышению квалификации</a:t>
            </a: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9" name="Прямоугольник: скругленные верхние углы 192">
            <a:extLst>
              <a:ext uri="{FF2B5EF4-FFF2-40B4-BE49-F238E27FC236}"/>
            </a:extLst>
          </p:cNvPr>
          <p:cNvSpPr/>
          <p:nvPr/>
        </p:nvSpPr>
        <p:spPr>
          <a:xfrm rot="5400000">
            <a:off x="492919" y="5404644"/>
            <a:ext cx="1081088" cy="1263650"/>
          </a:xfrm>
          <a:prstGeom prst="round2SameRect">
            <a:avLst/>
          </a:prstGeom>
          <a:solidFill>
            <a:srgbClr val="C19859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0" name="Прямоугольный треугольник 59">
            <a:extLst>
              <a:ext uri="{FF2B5EF4-FFF2-40B4-BE49-F238E27FC236}"/>
            </a:extLst>
          </p:cNvPr>
          <p:cNvSpPr/>
          <p:nvPr/>
        </p:nvSpPr>
        <p:spPr>
          <a:xfrm rot="16200000">
            <a:off x="432594" y="5298282"/>
            <a:ext cx="166687" cy="228600"/>
          </a:xfrm>
          <a:prstGeom prst="rtTriangle">
            <a:avLst/>
          </a:prstGeom>
          <a:solidFill>
            <a:srgbClr val="C198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1" name="Прямоугольный треугольник 60">
            <a:extLst>
              <a:ext uri="{FF2B5EF4-FFF2-40B4-BE49-F238E27FC236}"/>
            </a:extLst>
          </p:cNvPr>
          <p:cNvSpPr/>
          <p:nvPr/>
        </p:nvSpPr>
        <p:spPr>
          <a:xfrm rot="5400000" flipV="1">
            <a:off x="431800" y="6545263"/>
            <a:ext cx="166687" cy="230188"/>
          </a:xfrm>
          <a:prstGeom prst="rtTriangle">
            <a:avLst/>
          </a:prstGeom>
          <a:solidFill>
            <a:srgbClr val="C198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2" name="Прямоугольник 61">
            <a:extLst>
              <a:ext uri="{FF2B5EF4-FFF2-40B4-BE49-F238E27FC236}"/>
            </a:extLst>
          </p:cNvPr>
          <p:cNvSpPr/>
          <p:nvPr/>
        </p:nvSpPr>
        <p:spPr>
          <a:xfrm>
            <a:off x="400237" y="5504969"/>
            <a:ext cx="228710" cy="1072156"/>
          </a:xfrm>
          <a:prstGeom prst="rect">
            <a:avLst/>
          </a:prstGeom>
          <a:gradFill>
            <a:gsLst>
              <a:gs pos="46000">
                <a:srgbClr val="C19859"/>
              </a:gs>
              <a:gs pos="100000">
                <a:srgbClr val="C19859"/>
              </a:gs>
              <a:gs pos="25000">
                <a:srgbClr val="FDEDDD">
                  <a:alpha val="63000"/>
                </a:srgbClr>
              </a:gs>
              <a:gs pos="0">
                <a:srgbClr val="C19859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356</Words>
  <Application>Microsoft Office PowerPoint</Application>
  <PresentationFormat>Произвольный</PresentationFormat>
  <Paragraphs>94</Paragraphs>
  <Slides>18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Calibri</vt:lpstr>
      <vt:lpstr>Arial</vt:lpstr>
      <vt:lpstr>Calibri Light</vt:lpstr>
      <vt:lpstr>Stylo</vt:lpstr>
      <vt:lpstr>Times New Roman</vt:lpstr>
      <vt:lpstr>Arbat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Verunchik</dc:creator>
  <cp:lastModifiedBy>Julia</cp:lastModifiedBy>
  <cp:revision>27</cp:revision>
  <dcterms:created xsi:type="dcterms:W3CDTF">2020-11-17T11:44:16Z</dcterms:created>
  <dcterms:modified xsi:type="dcterms:W3CDTF">2020-11-19T06:37:00Z</dcterms:modified>
</cp:coreProperties>
</file>