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57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66BFFD-AF90-4ECD-AC2D-4DC8E0543BDA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E9599F-5E81-4539-B2C1-F503BCDD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3B0F-4D42-448D-81A4-D475493C9E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8B30-3BC3-48C2-BBEE-091925DEC0E9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7DE6-6BA8-493C-9B3A-9F3F2DB06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DB42-F9F8-4330-8BF8-CE4765FEF28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3B2B-0055-4C7B-B1F8-287F1540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B514-2207-434B-A731-B410D95C8F53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1C16-5AE3-46B9-BBC9-AFF8F173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D12C-3D03-49C3-B5DA-B787E06256E6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C1BE-0F1F-4E7A-8AFC-752581ED5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2C89-D66D-4020-B6B9-AF41CF4CA099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E8B0-4BEA-4FA2-A7AC-4A90B89A3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0B55-9BAA-4372-B23F-51656538778B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D166-E0CA-402E-9203-82887495B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F855-0966-4EB7-BB7E-68AC62492E34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B41C-B85B-4857-85FB-5513C65DD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8CB7-20DE-495F-96CB-947CBC1F6BEF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2566-420D-4272-8854-8A9565631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5A70-DC37-49EE-A9C9-2DE118827B90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2A85-6A10-4EF5-A837-69FD1257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1929-3963-46FD-95B5-B8D918391EF8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ED12-14CD-4B2F-92E1-E8937F0E7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97BD-9028-4078-83F0-74FFB03CE56A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BD5F-6872-44DD-A191-4E2541C65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BDA43-2C08-4B96-8716-0F2DE7CE86B3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C082A-1B2D-460C-A222-423DEF5CF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39775" y="827088"/>
            <a:ext cx="10487025" cy="2838450"/>
          </a:xfrm>
        </p:spPr>
        <p:txBody>
          <a:bodyPr/>
          <a:lstStyle/>
          <a:p>
            <a:pPr algn="just"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z="4600" b="1" smtClean="0">
                <a:latin typeface="Times New Roman" pitchFamily="18" charset="0"/>
                <a:cs typeface="Times New Roman" pitchFamily="18" charset="0"/>
              </a:rPr>
              <a:t>Родительское собрание  в библиотеке. </a:t>
            </a:r>
            <a:r>
              <a:rPr lang="en-US" sz="4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b="1" smtClean="0">
                <a:latin typeface="Times New Roman" pitchFamily="18" charset="0"/>
                <a:cs typeface="Times New Roman" pitchFamily="18" charset="0"/>
              </a:rPr>
              <a:t>Семейный книжный формуляр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> </a:t>
            </a:r>
            <a:br>
              <a:rPr lang="ru-RU" smtClean="0"/>
            </a:b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2870200"/>
            <a:ext cx="9783762" cy="3427413"/>
          </a:xfrm>
        </p:spPr>
        <p:txBody>
          <a:bodyPr/>
          <a:lstStyle/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Гаврилова Инга Юрьевна,</a:t>
            </a: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 главный библиотекарь </a:t>
            </a: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сектора методического обеспечения библиотек области </a:t>
            </a:r>
            <a:endParaRPr lang="en-US" altLang="ru-RU" sz="2800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по работе с детьми и юношеством </a:t>
            </a: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отдела координации деятельности библиотек области </a:t>
            </a: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 ГБУК «Псковская ОУНБ»</a:t>
            </a:r>
            <a:endParaRPr lang="en-US" altLang="ru-RU" sz="2800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sz="2800" smtClean="0">
                <a:latin typeface="Times New Roman" pitchFamily="18" charset="0"/>
              </a:rPr>
              <a:t>Т.: 8 (8112) 68-20-59</a:t>
            </a:r>
            <a:endParaRPr lang="en-US" alt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родительского собрания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38200" y="1314450"/>
            <a:ext cx="10782300" cy="52387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организация в пространстве проведения собрания интерактивной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книжной выставки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 теме собрания,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разработка и печать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рекламного материала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для раздачи,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регистрация участников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родительского собрания,</a:t>
            </a:r>
          </a:p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пришедших на мероприятие по заранее подготовленным вопросам,</a:t>
            </a:r>
          </a:p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подготовка отчета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 количественном и социальном составе собрания, выступления приглашенных специалистов.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95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Семейный формуляр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565150" y="1828800"/>
            <a:ext cx="11083925" cy="4348163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сокращение времени при оформлении выдачи документов на членов одной семьи;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выявление круга интересов семьи в результате анализа прочитанных книг; 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привлечение в библиотеку большого числа пользователей за счёт охвата всех членов семьи.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Основные даты семейного календаря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44500" y="1120775"/>
            <a:ext cx="11283950" cy="5056188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23 февраля – День защитника Отечества;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8 марта – Международный женский день;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15 мая – Международный день семьи;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 июня – Международный день защиты детей;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Июнь (третье воскресенье) ‒День отцов в России;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 октября – Международный день пожилых людей;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20 ноября – Всемирный день детей;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Ноябрь (последнее воскресенье) – День матери.</a:t>
            </a:r>
          </a:p>
          <a:p>
            <a:pPr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26384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2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5938" cy="1249363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4200" b="1" smtClean="0">
                <a:latin typeface="Times New Roman" pitchFamily="18" charset="0"/>
                <a:cs typeface="Times New Roman" pitchFamily="18" charset="0"/>
              </a:rPr>
              <a:t> библиотеки с семьей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38200" y="1725613"/>
            <a:ext cx="10515600" cy="44513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информационно-просветительская работа для всех членов семьи;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воспитаниe традиции семейного чтения, культуры чтения;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организация семейного досуга;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привлечение к совместной работе специалистов и организаций, осуществляющих работу с семьёй.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Times New Roman" pitchFamily="18" charset="0"/>
                <a:cs typeface="Times New Roman" pitchFamily="18" charset="0"/>
              </a:rPr>
              <a:t>Основные разделы программы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76091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моделирование, комплектование, организация, сохранность, хранение и использование библиотечных фондов и документов;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аналитико-исследовательская работа;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информатизация библиотечной деятельности.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Формы работы с семьей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вечер истории одной семьи (вечера семейных историй),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клуб семейного чтения,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театрализованные занятия,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вечер-досье, тематический вечер,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цикл бесед,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круглый стол,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семейный праздник,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классный час,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познавательная конкурсная программа,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день молодых мам,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Формы работы с семьей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день родительского чтения,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мастер-класс,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литературные дебаты,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кураж-вечер,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фольклорные посиделки,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клуб выходного дня,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неделя информации,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лектории для родителей,</a:t>
            </a:r>
          </a:p>
          <a:p>
            <a:pPr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Формы работы 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библиофорум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обратной связи «Очаг мнений»;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хобби-центр;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для детей и родителей;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емейный клуб;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одительское собрание в библиотеке;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Примеры названий мероприятий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«Семейный причал», 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«Библиотечный ковчег», 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«Союз родных сердец»,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«Корни вечного дерева, или Загляните в семейный альбом»,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«Семья и книга: объединенные чтением»,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«Библиотека и семь ГНоММов» (Главное Нашего Общества – Мамы и Малыши);</a:t>
            </a:r>
          </a:p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«Жизнь семьи ‒ многотомная повесть».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3488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Родительское собрание в библиотеке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1675"/>
            <a:ext cx="10220325" cy="4752975"/>
          </a:xfr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будет интересно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вопросам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чтения?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грамотно оповестить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целевую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запланированном мероприятии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Оповещение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о родительском собрании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фиши, листовки;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нонсы;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менные пригласительные билеты.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анкетирование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собрания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тип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родителей-руководителей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ребенка.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посещать родительские собрания в библиотеке?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384</Words>
  <Application>Microsoft Office PowerPoint</Application>
  <PresentationFormat>Произвольный</PresentationFormat>
  <Paragraphs>93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Times New Roman</vt:lpstr>
      <vt:lpstr>Тема Office</vt:lpstr>
      <vt:lpstr>              Родительское собрание  в библиотеке.  Семейный книжный формуляр   </vt:lpstr>
      <vt:lpstr>Особенности работы библиотеки с семьей</vt:lpstr>
      <vt:lpstr>Основные разделы программы</vt:lpstr>
      <vt:lpstr>Формы работы с семьей</vt:lpstr>
      <vt:lpstr>Формы работы с семьей</vt:lpstr>
      <vt:lpstr>Формы работы с семьей</vt:lpstr>
      <vt:lpstr>Примеры названий мероприятий</vt:lpstr>
      <vt:lpstr>Родительское собрание в библиотеке</vt:lpstr>
      <vt:lpstr>Оповещение о родительском собрании</vt:lpstr>
      <vt:lpstr>Проведение родительского собрания  в библиотеке</vt:lpstr>
      <vt:lpstr>Семейный формуляр</vt:lpstr>
      <vt:lpstr>Основные даты семейного календаря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Julia</cp:lastModifiedBy>
  <cp:revision>65</cp:revision>
  <dcterms:created xsi:type="dcterms:W3CDTF">2020-08-11T07:52:38Z</dcterms:created>
  <dcterms:modified xsi:type="dcterms:W3CDTF">2020-09-10T09:41:31Z</dcterms:modified>
</cp:coreProperties>
</file>