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93" r:id="rId3"/>
    <p:sldId id="291" r:id="rId4"/>
    <p:sldId id="282" r:id="rId5"/>
    <p:sldId id="283" r:id="rId6"/>
    <p:sldId id="301" r:id="rId7"/>
    <p:sldId id="287" r:id="rId8"/>
    <p:sldId id="289" r:id="rId9"/>
    <p:sldId id="290" r:id="rId10"/>
    <p:sldId id="274" r:id="rId11"/>
    <p:sldId id="275" r:id="rId12"/>
    <p:sldId id="277" r:id="rId13"/>
    <p:sldId id="278" r:id="rId14"/>
    <p:sldId id="276" r:id="rId15"/>
    <p:sldId id="286" r:id="rId16"/>
    <p:sldId id="279" r:id="rId17"/>
    <p:sldId id="280" r:id="rId18"/>
    <p:sldId id="300" r:id="rId19"/>
    <p:sldId id="295" r:id="rId20"/>
    <p:sldId id="292" r:id="rId21"/>
    <p:sldId id="296" r:id="rId22"/>
    <p:sldId id="298" r:id="rId23"/>
    <p:sldId id="294" r:id="rId24"/>
    <p:sldId id="284" r:id="rId25"/>
    <p:sldId id="281" r:id="rId26"/>
    <p:sldId id="299" r:id="rId27"/>
    <p:sldId id="302" r:id="rId2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6D639-F3FA-4029-8C8C-6A9943A84D81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0DA65-B731-404C-85FA-ECD2289E70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922F3-0EEB-48B3-90A8-65BB4742CA8C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1E4D9-A978-4F30-9809-AF57BE10F2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1551C-A5CD-4F2E-B733-7DE39AAC2792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4264D-7F42-453F-A2CD-A9FD5FAD78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66C7C-1FC8-4EE0-9C72-1B17DA82DEAB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73D9C-9BB3-4662-97EA-E09FDC516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16F9D-DE3E-4878-81F7-7269C0956BD1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F6DCE9-F9A7-4298-8B8F-8335283831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6FC81-7F2D-4524-93ED-3C3FA39AD166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769D5-602E-4B9B-9DE8-A54CEA08A5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8A87F-857A-42BC-8AB8-0C038F00943E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350C9-D8CD-4F4F-B0C9-DE476097FD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CE416-01EF-45B3-8EF0-D46ABCF78598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65026-2BA8-47F2-AF90-49C7FDFC82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D8E58-1B4E-4C19-A401-7776AF73D9ED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60EDE-183B-4C2C-AE6A-A03ED5DEFE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B3ABC-13E7-4872-83A0-38F75E21E611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31903-4F48-4F2C-9B28-3C31013C44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B8DEF-298E-4D5A-8EFA-AF3AC629D24B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4F4A3E-5108-4251-8B96-4A3DC0A009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129D74-4A51-4F8F-8C26-289F6AD5AF7A}" type="datetimeFigureOut">
              <a:rPr lang="ru-RU"/>
              <a:pPr>
                <a:defRPr/>
              </a:pPr>
              <a:t>10.09.2020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2CDF39-D669-494D-8953-5A0D0A8FE2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4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1588" y="0"/>
            <a:ext cx="9175751" cy="6858000"/>
          </a:xfrm>
        </p:spPr>
      </p:pic>
      <p:sp>
        <p:nvSpPr>
          <p:cNvPr id="6" name="TextBox 5"/>
          <p:cNvSpPr txBox="1"/>
          <p:nvPr/>
        </p:nvSpPr>
        <p:spPr>
          <a:xfrm>
            <a:off x="1547813" y="30163"/>
            <a:ext cx="6553200" cy="3600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ungsuh" panose="02030600000101010101" pitchFamily="18" charset="-127"/>
                <a:ea typeface="Gungsuh" panose="02030600000101010101" pitchFamily="18" charset="-127"/>
                <a:cs typeface="Mangal" panose="02040503050203030202" pitchFamily="18" charset="0"/>
              </a:rPr>
              <a:t>МБУК «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Gungsuh" panose="02030600000101010101" pitchFamily="18" charset="-127"/>
                <a:ea typeface="Gungsuh" panose="02030600000101010101" pitchFamily="18" charset="-127"/>
                <a:cs typeface="Mangal" panose="02040503050203030202" pitchFamily="18" charset="0"/>
              </a:rPr>
              <a:t>Гдовская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ungsuh" panose="02030600000101010101" pitchFamily="18" charset="-127"/>
                <a:ea typeface="Gungsuh" panose="02030600000101010101" pitchFamily="18" charset="-127"/>
                <a:cs typeface="Mangal" panose="02040503050203030202" pitchFamily="18" charset="0"/>
              </a:rPr>
              <a:t> районная центральная библиотека им. Л.И.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  <a:latin typeface="Gungsuh" panose="02030600000101010101" pitchFamily="18" charset="-127"/>
                <a:ea typeface="Gungsuh" panose="02030600000101010101" pitchFamily="18" charset="-127"/>
                <a:cs typeface="Mangal" panose="02040503050203030202" pitchFamily="18" charset="0"/>
              </a:rPr>
              <a:t>Малякова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ungsuh" panose="02030600000101010101" pitchFamily="18" charset="-127"/>
                <a:ea typeface="Gungsuh" panose="02030600000101010101" pitchFamily="18" charset="-127"/>
                <a:cs typeface="Mangal" panose="02040503050203030202" pitchFamily="18" charset="0"/>
              </a:rPr>
              <a:t>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Gungsuh" panose="02030600000101010101" pitchFamily="18" charset="-127"/>
                <a:ea typeface="Gungsuh" panose="02030600000101010101" pitchFamily="18" charset="-127"/>
                <a:cs typeface="Mangal" panose="02040503050203030202" pitchFamily="18" charset="0"/>
              </a:rPr>
              <a:t>Отделение по работе с детьми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Gungsuh" panose="02030600000101010101" pitchFamily="18" charset="-127"/>
              <a:ea typeface="Gungsuh" panose="02030600000101010101" pitchFamily="18" charset="-127"/>
              <a:cs typeface="Mangal" panose="02040503050203030202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Gungsuh" panose="02030600000101010101" pitchFamily="18" charset="-127"/>
              <a:ea typeface="Gungsuh" panose="02030600000101010101" pitchFamily="18" charset="-127"/>
              <a:cs typeface="Mangal" panose="02040503050203030202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Gungsuh" panose="02030600000101010101" pitchFamily="18" charset="-127"/>
              <a:ea typeface="Gungsuh" panose="02030600000101010101" pitchFamily="18" charset="-127"/>
              <a:cs typeface="Mangal" panose="02040503050203030202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Gungsuh" panose="02030600000101010101" pitchFamily="18" charset="-127"/>
              <a:ea typeface="Gungsuh" panose="02030600000101010101" pitchFamily="18" charset="-127"/>
              <a:cs typeface="Mangal" panose="02040503050203030202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Mangal" panose="02040503050203030202" pitchFamily="18" charset="0"/>
              </a:rPr>
              <a:t>Работа со школой/классом в области продвижения детского чтения.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253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03648" y="91604"/>
            <a:ext cx="4359275" cy="3328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27984" y="3140968"/>
            <a:ext cx="4518025" cy="3444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5940425" y="404813"/>
            <a:ext cx="3005138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</a:rPr>
              <a:t>ВСТРЕЧА С ПИСАТЕЛЕМ  МИХАИЛОМ МОКИЕНКО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355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47664" y="172243"/>
            <a:ext cx="4260850" cy="325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99992" y="3212976"/>
            <a:ext cx="4548187" cy="34686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3557" name="Прямоугольник 2"/>
          <p:cNvSpPr>
            <a:spLocks noChangeArrowheads="1"/>
          </p:cNvSpPr>
          <p:nvPr/>
        </p:nvSpPr>
        <p:spPr bwMode="auto">
          <a:xfrm>
            <a:off x="5959475" y="171450"/>
            <a:ext cx="3059113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</a:rPr>
              <a:t>ВСТРЕЧА С ПИСАТЕЛЕМ  МИХАИЛОМ МОКИЕНКО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457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75656" y="116632"/>
            <a:ext cx="4511675" cy="3444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24128" y="2414769"/>
            <a:ext cx="3315345" cy="4281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4581" name="Прямоугольник 2"/>
          <p:cNvSpPr>
            <a:spLocks noChangeArrowheads="1"/>
          </p:cNvSpPr>
          <p:nvPr/>
        </p:nvSpPr>
        <p:spPr bwMode="auto">
          <a:xfrm>
            <a:off x="6227763" y="115888"/>
            <a:ext cx="2811462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</a:rPr>
              <a:t>ВСТРЕЧА С ПИСАТЕЛЬНИЦЕЙИРИНОЙ РОГАЛЕВОЙ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560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75656" y="188640"/>
            <a:ext cx="4071937" cy="31099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139952" y="3068960"/>
            <a:ext cx="4706937" cy="3584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5605" name="Прямоугольник 2"/>
          <p:cNvSpPr>
            <a:spLocks noChangeArrowheads="1"/>
          </p:cNvSpPr>
          <p:nvPr/>
        </p:nvSpPr>
        <p:spPr bwMode="auto">
          <a:xfrm>
            <a:off x="5940425" y="404813"/>
            <a:ext cx="305435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</a:rPr>
              <a:t>ВСТРЕЧА С ПИСАТЕЛЬНИЦЕЙ ИРИНОЙ РОГАЛЕВОЙ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662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75655" y="188640"/>
            <a:ext cx="3621087" cy="426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23928" y="2852936"/>
            <a:ext cx="4932363" cy="3760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6629" name="Прямоугольник 2"/>
          <p:cNvSpPr>
            <a:spLocks noChangeArrowheads="1"/>
          </p:cNvSpPr>
          <p:nvPr/>
        </p:nvSpPr>
        <p:spPr bwMode="auto">
          <a:xfrm>
            <a:off x="5364163" y="333375"/>
            <a:ext cx="3348037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</a:rPr>
              <a:t>ВСТРЕЧА С ПИСАТЕЛЬНИЦЕЙ ИРИНОЙ РОГАЛЕВОЙ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765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619672" y="162943"/>
            <a:ext cx="4091107" cy="31220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30573" y="3356990"/>
            <a:ext cx="4423668" cy="3317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940152" y="116633"/>
            <a:ext cx="2376264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654" name="Прямоугольник 5"/>
          <p:cNvSpPr>
            <a:spLocks noChangeArrowheads="1"/>
          </p:cNvSpPr>
          <p:nvPr/>
        </p:nvSpPr>
        <p:spPr bwMode="auto">
          <a:xfrm>
            <a:off x="6113463" y="3373438"/>
            <a:ext cx="306546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X</a:t>
            </a:r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 ЛИТЕРАТУРНЫЕ ЮНОШЕСКИЕ ЧТЕНИЯ «МОЛОДЕЖЬ ЧИТАЕТ КЛАССИКУ»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867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03648" y="87759"/>
            <a:ext cx="4402137" cy="33591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644008" y="3446909"/>
            <a:ext cx="4355976" cy="32669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77" name="Прямоугольник 4"/>
          <p:cNvSpPr>
            <a:spLocks noChangeArrowheads="1"/>
          </p:cNvSpPr>
          <p:nvPr/>
        </p:nvSpPr>
        <p:spPr bwMode="auto">
          <a:xfrm>
            <a:off x="6084888" y="260350"/>
            <a:ext cx="278923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ФЕСТИВАЛЬ КНИГИ И ЧТЕНИЯ «ОТКРОЙ СВОЮ КНИГУ»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969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75656" y="28575"/>
            <a:ext cx="4475163" cy="3419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55976" y="3212976"/>
            <a:ext cx="4518025" cy="34448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29701" name="Прямоугольник 2"/>
          <p:cNvSpPr>
            <a:spLocks noChangeArrowheads="1"/>
          </p:cNvSpPr>
          <p:nvPr/>
        </p:nvSpPr>
        <p:spPr bwMode="auto">
          <a:xfrm>
            <a:off x="6156325" y="260350"/>
            <a:ext cx="27844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ФЕСТИВАЛЬ КНИГИ И ЧТЕНИЯ «ОТКРОЙ СВОЮ КНИГУ»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072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732240" y="48924"/>
            <a:ext cx="2097966" cy="3092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4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29413" y="3373438"/>
            <a:ext cx="2171700" cy="322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89770" y="3429000"/>
            <a:ext cx="4392488" cy="32943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805794" y="134634"/>
            <a:ext cx="4176464" cy="31323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/>
            </a:extLst>
          </a:blip>
          <a:srcRect t="39138"/>
          <a:stretch/>
        </p:blipFill>
        <p:spPr>
          <a:xfrm>
            <a:off x="1403648" y="548680"/>
            <a:ext cx="3744416" cy="2448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/>
            </a:extLst>
          </a:blip>
          <a:srcRect t="31338"/>
          <a:stretch/>
        </p:blipFill>
        <p:spPr>
          <a:xfrm>
            <a:off x="1547665" y="3356992"/>
            <a:ext cx="4608512" cy="3055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t="33465"/>
          <a:stretch/>
        </p:blipFill>
        <p:spPr>
          <a:xfrm>
            <a:off x="5358002" y="548679"/>
            <a:ext cx="3678493" cy="2448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1750" name="Прямоугольник 5"/>
          <p:cNvSpPr>
            <a:spLocks noChangeArrowheads="1"/>
          </p:cNvSpPr>
          <p:nvPr/>
        </p:nvSpPr>
        <p:spPr bwMode="auto">
          <a:xfrm>
            <a:off x="5954713" y="3341688"/>
            <a:ext cx="3189287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РАЙОННЫЙ ПОЭТИЧЕСКИЙ КОНКУРС ЧТЕЦОВ ПО ТВОРЧЕСТВУ ПСКОВСКИХ АВТОРОВ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433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475656" y="116632"/>
            <a:ext cx="4379979" cy="3284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495567" y="3566220"/>
            <a:ext cx="4360068" cy="32700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1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32513" y="115888"/>
            <a:ext cx="2255837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32513" y="3522663"/>
            <a:ext cx="2317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277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47665" y="116632"/>
            <a:ext cx="4032448" cy="30243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498527" y="3429000"/>
            <a:ext cx="4248471" cy="3186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767908" y="2852936"/>
            <a:ext cx="3322337" cy="3319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774" name="Прямоугольник 2"/>
          <p:cNvSpPr>
            <a:spLocks noChangeArrowheads="1"/>
          </p:cNvSpPr>
          <p:nvPr/>
        </p:nvSpPr>
        <p:spPr bwMode="auto">
          <a:xfrm>
            <a:off x="5610225" y="260350"/>
            <a:ext cx="345757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РАЙОННЫЙ ЭТАП ВСЕРОССИЙСКОГО КОНКУРСА ЧТЕЦОВ «ЖИВАЯ КЛАССИКА»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379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619672" y="188640"/>
            <a:ext cx="4896544" cy="3672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032190" y="2420888"/>
            <a:ext cx="3111810" cy="42210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797" name="Прямоугольник 2"/>
          <p:cNvSpPr>
            <a:spLocks noChangeArrowheads="1"/>
          </p:cNvSpPr>
          <p:nvPr/>
        </p:nvSpPr>
        <p:spPr bwMode="auto">
          <a:xfrm>
            <a:off x="1454150" y="4581525"/>
            <a:ext cx="4572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ПОЭТИЧЕСКАЯ АКЦИЯ – </a:t>
            </a:r>
          </a:p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«ПОЭЗИЯ - ВОЛШЕБНАЯ СТРАНА»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1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691680" y="116632"/>
            <a:ext cx="4128459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283968" y="3068960"/>
            <a:ext cx="4572000" cy="34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4821" name="Прямоугольник 5"/>
          <p:cNvSpPr>
            <a:spLocks noChangeArrowheads="1"/>
          </p:cNvSpPr>
          <p:nvPr/>
        </p:nvSpPr>
        <p:spPr bwMode="auto">
          <a:xfrm>
            <a:off x="6011863" y="692150"/>
            <a:ext cx="29876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«ЧИТАЛЬНЫЙ ЗАЛ ПОД ОТКРЫТЫМ НЕБОМ»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584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47664" y="188640"/>
            <a:ext cx="4416491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427984" y="3356992"/>
            <a:ext cx="4283968" cy="3212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845" name="Прямоугольник 2"/>
          <p:cNvSpPr>
            <a:spLocks noChangeArrowheads="1"/>
          </p:cNvSpPr>
          <p:nvPr/>
        </p:nvSpPr>
        <p:spPr bwMode="auto">
          <a:xfrm>
            <a:off x="6156325" y="1306513"/>
            <a:ext cx="28622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«КНИЖНЫЕ ШАТРЫ»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686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75655" y="188640"/>
            <a:ext cx="3646535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75655" y="3188965"/>
            <a:ext cx="4282686" cy="32174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74415" y="262187"/>
            <a:ext cx="3624437" cy="2718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870" name="Прямоугольник 4"/>
          <p:cNvSpPr>
            <a:spLocks noChangeArrowheads="1"/>
          </p:cNvSpPr>
          <p:nvPr/>
        </p:nvSpPr>
        <p:spPr bwMode="auto">
          <a:xfrm>
            <a:off x="5783263" y="3860800"/>
            <a:ext cx="321627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С ДНЕМ РОЖДЕНИЯ, ЛЮБИМЫЙ  ГОРОД!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789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75656" y="99219"/>
            <a:ext cx="4365625" cy="3328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59632" y="3428206"/>
            <a:ext cx="4292893" cy="3276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64088" y="2446784"/>
            <a:ext cx="3635895" cy="2726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894" name="Прямоугольник 4"/>
          <p:cNvSpPr>
            <a:spLocks noChangeArrowheads="1"/>
          </p:cNvSpPr>
          <p:nvPr/>
        </p:nvSpPr>
        <p:spPr bwMode="auto">
          <a:xfrm>
            <a:off x="6011863" y="382588"/>
            <a:ext cx="298767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1 СЕНТЯБРЯ 2019г.</a:t>
            </a:r>
          </a:p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ДЕНЬ ЗНАНИЙ В БИБЛИОТЕКЕ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891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475656" y="221593"/>
            <a:ext cx="2470775" cy="4392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971955" y="2276872"/>
            <a:ext cx="2511279" cy="44644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483234" y="221593"/>
            <a:ext cx="2483626" cy="44153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8918" name="Прямоугольник 2"/>
          <p:cNvSpPr>
            <a:spLocks noChangeArrowheads="1"/>
          </p:cNvSpPr>
          <p:nvPr/>
        </p:nvSpPr>
        <p:spPr bwMode="auto">
          <a:xfrm>
            <a:off x="2941638" y="430213"/>
            <a:ext cx="4572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Gungsuh" pitchFamily="18" charset="-127"/>
              </a:rPr>
              <a:t>УРОК </a:t>
            </a:r>
          </a:p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Gungsuh" pitchFamily="18" charset="-127"/>
              </a:rPr>
              <a:t>В БИБЛИОТЕКЕ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993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2124075" y="1989138"/>
            <a:ext cx="640873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 b="1">
                <a:solidFill>
                  <a:srgbClr val="FF0000"/>
                </a:solidFill>
                <a:latin typeface="Mistral"/>
                <a:ea typeface="Gungsuh" pitchFamily="18" charset="-127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475656" y="119311"/>
            <a:ext cx="3960440" cy="297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335545" y="3089641"/>
            <a:ext cx="4456511" cy="3342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5" name="Прямоугольник 5"/>
          <p:cNvSpPr>
            <a:spLocks noChangeArrowheads="1"/>
          </p:cNvSpPr>
          <p:nvPr/>
        </p:nvSpPr>
        <p:spPr bwMode="auto">
          <a:xfrm>
            <a:off x="5475288" y="188913"/>
            <a:ext cx="370840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РЕГИОНАЛЬНАЯ АКЦИЯ «ЕДИНЫЙ ДЕНЬ</a:t>
            </a:r>
          </a:p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 ПИСАТЕЛЯ/ПОЭТА – ЮБИЛЯРА» </a:t>
            </a:r>
          </a:p>
        </p:txBody>
      </p:sp>
      <p:sp>
        <p:nvSpPr>
          <p:cNvPr id="15366" name="Прямоугольник 6"/>
          <p:cNvSpPr>
            <a:spLocks noChangeArrowheads="1"/>
          </p:cNvSpPr>
          <p:nvPr/>
        </p:nvSpPr>
        <p:spPr bwMode="auto">
          <a:xfrm>
            <a:off x="1077913" y="3933825"/>
            <a:ext cx="298926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ДЕНЬ ЧТЕНИЯ</a:t>
            </a:r>
          </a:p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«ЧИТАЕМ БАСНИ КРЫЛОВА»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638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75656" y="188640"/>
            <a:ext cx="4359275" cy="3328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194175" cy="32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16389" name="Прямоугольник 2"/>
          <p:cNvSpPr>
            <a:spLocks noChangeArrowheads="1"/>
          </p:cNvSpPr>
          <p:nvPr/>
        </p:nvSpPr>
        <p:spPr bwMode="auto">
          <a:xfrm>
            <a:off x="6011863" y="549275"/>
            <a:ext cx="289877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ОБЛАСТНАЯ АКЦИЯ «С ДНЕМ РОЖДЕНИЯ, АЛЕКСАНДР СЕРГЕЕВИЧ!»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7410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475657" y="99219"/>
            <a:ext cx="3794552" cy="2897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50029" y="3079998"/>
            <a:ext cx="4670425" cy="35671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64088" y="247630"/>
            <a:ext cx="3590305" cy="2692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484522" y="188640"/>
            <a:ext cx="3552395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27576" y="188640"/>
            <a:ext cx="3552395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283968" y="3140968"/>
            <a:ext cx="4668011" cy="35010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484522" y="3114049"/>
            <a:ext cx="2448272" cy="3455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9458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619673" y="188640"/>
            <a:ext cx="4139952" cy="31049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868144" y="3795"/>
            <a:ext cx="3057804" cy="40770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47664" y="3501008"/>
            <a:ext cx="4211960" cy="3158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462" name="Прямоугольник 2"/>
          <p:cNvSpPr>
            <a:spLocks noChangeArrowheads="1"/>
          </p:cNvSpPr>
          <p:nvPr/>
        </p:nvSpPr>
        <p:spPr bwMode="auto">
          <a:xfrm>
            <a:off x="5867400" y="4437063"/>
            <a:ext cx="32416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УЧАСТИЕ  В МЕЖРЕГИОНАЛЬНОЙ АКЦИИ ПО ПРОДВИЖЕНИЮ ЧТЕНИЯ </a:t>
            </a:r>
          </a:p>
          <a:p>
            <a:pPr algn="ctr"/>
            <a:r>
              <a:rPr lang="ru-RU" sz="24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«ЧИТАЕМ КНИГИ НИКОЛАЯ НОСОВА»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2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60598" y="260648"/>
            <a:ext cx="3888431" cy="29163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60598" y="3509764"/>
            <a:ext cx="4006577" cy="30049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644008" y="2420888"/>
            <a:ext cx="4235963" cy="31769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6" name="Прямоугольник 4"/>
          <p:cNvSpPr>
            <a:spLocks noChangeArrowheads="1"/>
          </p:cNvSpPr>
          <p:nvPr/>
        </p:nvSpPr>
        <p:spPr bwMode="auto">
          <a:xfrm>
            <a:off x="5867400" y="92075"/>
            <a:ext cx="30130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УЧАСТИЕ  В МЕЖРЕГИОНАЛЬНОЙ АКЦИИ ПО ПРОДВИЖЕНИЮ ЧТЕНИЯ </a:t>
            </a:r>
          </a:p>
          <a:p>
            <a:pPr algn="ctr"/>
            <a:r>
              <a:rPr lang="ru-RU" sz="24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«ЧИТАЕМ КНИГИ НИКОЛАЯ НОСОВА»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1506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525"/>
            <a:ext cx="9144000" cy="686117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47664" y="260648"/>
            <a:ext cx="3648405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547664" y="3192016"/>
            <a:ext cx="4475989" cy="3356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292080" y="238944"/>
            <a:ext cx="3611893" cy="27089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510" name="Прямоугольник 2"/>
          <p:cNvSpPr>
            <a:spLocks noChangeArrowheads="1"/>
          </p:cNvSpPr>
          <p:nvPr/>
        </p:nvSpPr>
        <p:spPr bwMode="auto">
          <a:xfrm>
            <a:off x="6234113" y="3429000"/>
            <a:ext cx="2909887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УЧАСТИЕ  В МЕЖРЕГИОНАЛЬНОЙ СЕТЕВОЙ  АКЦИИ ПО ПРОДВИЖЕНИЮ ЧТЕНИЯ </a:t>
            </a:r>
          </a:p>
          <a:p>
            <a:pPr algn="ctr"/>
            <a:r>
              <a:rPr lang="ru-RU" sz="24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«ДРУГ ДЕТСТВА – </a:t>
            </a:r>
          </a:p>
          <a:p>
            <a:pPr algn="ctr"/>
            <a:r>
              <a:rPr lang="ru-RU" sz="2400" b="1">
                <a:solidFill>
                  <a:srgbClr val="FF0000"/>
                </a:solidFill>
                <a:latin typeface="Mistral"/>
                <a:ea typeface="Calibri" pitchFamily="34" charset="0"/>
                <a:cs typeface="Times New Roman" pitchFamily="18" charset="0"/>
              </a:rPr>
              <a:t>ВИКТОР ДРАГУНСКИЙ»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163</Words>
  <Application>Microsoft Office PowerPoint</Application>
  <PresentationFormat>Экран (4:3)</PresentationFormat>
  <Paragraphs>39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Gungsuh</vt:lpstr>
      <vt:lpstr>Mangal</vt:lpstr>
      <vt:lpstr>Mistral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Библиотека</dc:creator>
  <cp:lastModifiedBy>Julia</cp:lastModifiedBy>
  <cp:revision>29</cp:revision>
  <dcterms:created xsi:type="dcterms:W3CDTF">2020-09-04T09:15:59Z</dcterms:created>
  <dcterms:modified xsi:type="dcterms:W3CDTF">2020-09-10T09:39:05Z</dcterms:modified>
</cp:coreProperties>
</file>