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0" r:id="rId6"/>
    <p:sldId id="265" r:id="rId7"/>
    <p:sldId id="268" r:id="rId8"/>
    <p:sldId id="262" r:id="rId9"/>
    <p:sldId id="260" r:id="rId10"/>
    <p:sldId id="261" r:id="rId11"/>
    <p:sldId id="273" r:id="rId12"/>
    <p:sldId id="263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96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7B8B1-36D7-4C58-9C7E-23290487F85C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AF2DC62-344C-46AE-A759-A2252097E454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 Путь к книге и чтению через досуг и общение»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700DDB-BFA0-47D3-9A9D-E7F696CE23D5}" type="parTrans" cxnId="{26804EC1-400D-4C24-8DAF-3894FD56FC92}">
      <dgm:prSet/>
      <dgm:spPr/>
      <dgm:t>
        <a:bodyPr/>
        <a:lstStyle/>
        <a:p>
          <a:endParaRPr lang="ru-RU"/>
        </a:p>
      </dgm:t>
    </dgm:pt>
    <dgm:pt modelId="{9CBA901B-B4FD-4CA2-9117-476AA845E052}" type="sibTrans" cxnId="{26804EC1-400D-4C24-8DAF-3894FD56FC92}">
      <dgm:prSet/>
      <dgm:spPr/>
      <dgm:t>
        <a:bodyPr/>
        <a:lstStyle/>
        <a:p>
          <a:endParaRPr lang="ru-RU"/>
        </a:p>
      </dgm:t>
    </dgm:pt>
    <dgm:pt modelId="{AF6459AC-AF27-495C-B1F5-85E47EB75F1D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«Вместе с книгой мы растем»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4FC955-CC19-44DB-870C-9A59E3FBFB56}" type="parTrans" cxnId="{B0BD366E-D06C-4A3E-ACF6-05F46A62DC82}">
      <dgm:prSet/>
      <dgm:spPr/>
      <dgm:t>
        <a:bodyPr/>
        <a:lstStyle/>
        <a:p>
          <a:endParaRPr lang="ru-RU"/>
        </a:p>
      </dgm:t>
    </dgm:pt>
    <dgm:pt modelId="{DBE9E586-9151-4D03-9C70-B2C95CEC4AB8}" type="sibTrans" cxnId="{B0BD366E-D06C-4A3E-ACF6-05F46A62DC82}">
      <dgm:prSet/>
      <dgm:spPr/>
      <dgm:t>
        <a:bodyPr/>
        <a:lstStyle/>
        <a:p>
          <a:endParaRPr lang="ru-RU"/>
        </a:p>
      </dgm:t>
    </dgm:pt>
    <dgm:pt modelId="{D53A9645-31D1-4BF8-83D3-D1D37F7EA2F6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 Край мой – капелька России».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433868-58D7-4CBB-98BB-2F3C80FB9E66}" type="parTrans" cxnId="{361B410D-098F-4E54-9514-536BBE29A306}">
      <dgm:prSet/>
      <dgm:spPr/>
      <dgm:t>
        <a:bodyPr/>
        <a:lstStyle/>
        <a:p>
          <a:endParaRPr lang="ru-RU"/>
        </a:p>
      </dgm:t>
    </dgm:pt>
    <dgm:pt modelId="{D3036E05-8BFE-4E58-B5AE-BEA1E0B1E1AC}" type="sibTrans" cxnId="{361B410D-098F-4E54-9514-536BBE29A306}">
      <dgm:prSet/>
      <dgm:spPr/>
      <dgm:t>
        <a:bodyPr/>
        <a:lstStyle/>
        <a:p>
          <a:endParaRPr lang="ru-RU"/>
        </a:p>
      </dgm:t>
    </dgm:pt>
    <dgm:pt modelId="{82282065-DF39-43C4-83A5-C6021002BA72}" type="pres">
      <dgm:prSet presAssocID="{7737B8B1-36D7-4C58-9C7E-23290487F8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3CD20-DB9F-4C4A-B58F-9A9F9FF1047A}" type="pres">
      <dgm:prSet presAssocID="{0AF2DC62-344C-46AE-A759-A2252097E454}" presName="comp" presStyleCnt="0"/>
      <dgm:spPr/>
    </dgm:pt>
    <dgm:pt modelId="{7AE68BF5-308A-4D42-9CBC-FCF0A2F7C9EE}" type="pres">
      <dgm:prSet presAssocID="{0AF2DC62-344C-46AE-A759-A2252097E454}" presName="box" presStyleLbl="node1" presStyleIdx="0" presStyleCnt="3" custLinFactNeighborX="-793" custLinFactNeighborY="1242"/>
      <dgm:spPr/>
      <dgm:t>
        <a:bodyPr/>
        <a:lstStyle/>
        <a:p>
          <a:endParaRPr lang="ru-RU"/>
        </a:p>
      </dgm:t>
    </dgm:pt>
    <dgm:pt modelId="{D52C2A69-F727-4E49-9A18-28C47F0ACA69}" type="pres">
      <dgm:prSet presAssocID="{0AF2DC62-344C-46AE-A759-A2252097E454}" presName="img" presStyleLbl="fgImgPlace1" presStyleIdx="0" presStyleCnt="3" custScaleX="61771" custLinFactNeighborX="-11813" custLinFactNeighborY="16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68771F-812D-48F3-8375-89A24DFDEF5F}" type="pres">
      <dgm:prSet presAssocID="{0AF2DC62-344C-46AE-A759-A2252097E4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B9CCB-FAA0-42A3-BE7F-184B3CF09A40}" type="pres">
      <dgm:prSet presAssocID="{9CBA901B-B4FD-4CA2-9117-476AA845E052}" presName="spacer" presStyleCnt="0"/>
      <dgm:spPr/>
    </dgm:pt>
    <dgm:pt modelId="{E4CBA6FD-6A79-4FC7-B161-0807F83E13FC}" type="pres">
      <dgm:prSet presAssocID="{AF6459AC-AF27-495C-B1F5-85E47EB75F1D}" presName="comp" presStyleCnt="0"/>
      <dgm:spPr/>
    </dgm:pt>
    <dgm:pt modelId="{F61B8F15-7FF1-4AF7-8744-97F608FFDE5D}" type="pres">
      <dgm:prSet presAssocID="{AF6459AC-AF27-495C-B1F5-85E47EB75F1D}" presName="box" presStyleLbl="node1" presStyleIdx="1" presStyleCnt="3"/>
      <dgm:spPr/>
      <dgm:t>
        <a:bodyPr/>
        <a:lstStyle/>
        <a:p>
          <a:endParaRPr lang="ru-RU"/>
        </a:p>
      </dgm:t>
    </dgm:pt>
    <dgm:pt modelId="{36CC4924-79F9-4D00-8916-DDE0DF43A099}" type="pres">
      <dgm:prSet presAssocID="{AF6459AC-AF27-495C-B1F5-85E47EB75F1D}" presName="img" presStyleLbl="fgImgPlace1" presStyleIdx="1" presStyleCnt="3" custScaleX="65372" custLinFactNeighborX="-10012" custLinFactNeighborY="-82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C8FF6F-8388-40BC-B8BE-5F24D96D8FD3}" type="pres">
      <dgm:prSet presAssocID="{AF6459AC-AF27-495C-B1F5-85E47EB75F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44A7C-426B-4C8E-9A6D-2C21654C7135}" type="pres">
      <dgm:prSet presAssocID="{DBE9E586-9151-4D03-9C70-B2C95CEC4AB8}" presName="spacer" presStyleCnt="0"/>
      <dgm:spPr/>
    </dgm:pt>
    <dgm:pt modelId="{C6372259-3D76-4D9F-A355-2F99B3416A87}" type="pres">
      <dgm:prSet presAssocID="{D53A9645-31D1-4BF8-83D3-D1D37F7EA2F6}" presName="comp" presStyleCnt="0"/>
      <dgm:spPr/>
    </dgm:pt>
    <dgm:pt modelId="{D2461069-EC17-4FE8-8F2B-29DDCA2F7405}" type="pres">
      <dgm:prSet presAssocID="{D53A9645-31D1-4BF8-83D3-D1D37F7EA2F6}" presName="box" presStyleLbl="node1" presStyleIdx="2" presStyleCnt="3"/>
      <dgm:spPr/>
      <dgm:t>
        <a:bodyPr/>
        <a:lstStyle/>
        <a:p>
          <a:endParaRPr lang="ru-RU"/>
        </a:p>
      </dgm:t>
    </dgm:pt>
    <dgm:pt modelId="{B367E30B-19C4-4B92-A6AC-E235D3C56CA6}" type="pres">
      <dgm:prSet presAssocID="{D53A9645-31D1-4BF8-83D3-D1D37F7EA2F6}" presName="img" presStyleLbl="fgImgPlace1" presStyleIdx="2" presStyleCnt="3" custScaleX="103601" custLinFactNeighborX="-5906" custLinFactNeighborY="-40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10A3C87-1E90-419C-A51B-6BFDD2E3AB0C}" type="pres">
      <dgm:prSet presAssocID="{D53A9645-31D1-4BF8-83D3-D1D37F7EA2F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B410D-098F-4E54-9514-536BBE29A306}" srcId="{7737B8B1-36D7-4C58-9C7E-23290487F85C}" destId="{D53A9645-31D1-4BF8-83D3-D1D37F7EA2F6}" srcOrd="2" destOrd="0" parTransId="{0B433868-58D7-4CBB-98BB-2F3C80FB9E66}" sibTransId="{D3036E05-8BFE-4E58-B5AE-BEA1E0B1E1AC}"/>
    <dgm:cxn modelId="{4B635396-9768-4FD5-BE2B-5510B4DF5414}" type="presOf" srcId="{0AF2DC62-344C-46AE-A759-A2252097E454}" destId="{7AE68BF5-308A-4D42-9CBC-FCF0A2F7C9EE}" srcOrd="0" destOrd="0" presId="urn:microsoft.com/office/officeart/2005/8/layout/vList4"/>
    <dgm:cxn modelId="{26804EC1-400D-4C24-8DAF-3894FD56FC92}" srcId="{7737B8B1-36D7-4C58-9C7E-23290487F85C}" destId="{0AF2DC62-344C-46AE-A759-A2252097E454}" srcOrd="0" destOrd="0" parTransId="{46700DDB-BFA0-47D3-9A9D-E7F696CE23D5}" sibTransId="{9CBA901B-B4FD-4CA2-9117-476AA845E052}"/>
    <dgm:cxn modelId="{B0BD366E-D06C-4A3E-ACF6-05F46A62DC82}" srcId="{7737B8B1-36D7-4C58-9C7E-23290487F85C}" destId="{AF6459AC-AF27-495C-B1F5-85E47EB75F1D}" srcOrd="1" destOrd="0" parTransId="{2D4FC955-CC19-44DB-870C-9A59E3FBFB56}" sibTransId="{DBE9E586-9151-4D03-9C70-B2C95CEC4AB8}"/>
    <dgm:cxn modelId="{62042432-EEC4-4121-A307-2718357F53EC}" type="presOf" srcId="{D53A9645-31D1-4BF8-83D3-D1D37F7EA2F6}" destId="{F10A3C87-1E90-419C-A51B-6BFDD2E3AB0C}" srcOrd="1" destOrd="0" presId="urn:microsoft.com/office/officeart/2005/8/layout/vList4"/>
    <dgm:cxn modelId="{6C48ACEA-2BC9-4751-808E-18F5C7A8276E}" type="presOf" srcId="{7737B8B1-36D7-4C58-9C7E-23290487F85C}" destId="{82282065-DF39-43C4-83A5-C6021002BA72}" srcOrd="0" destOrd="0" presId="urn:microsoft.com/office/officeart/2005/8/layout/vList4"/>
    <dgm:cxn modelId="{7AB68233-722E-43D1-9C05-667FCD0A4005}" type="presOf" srcId="{AF6459AC-AF27-495C-B1F5-85E47EB75F1D}" destId="{79C8FF6F-8388-40BC-B8BE-5F24D96D8FD3}" srcOrd="1" destOrd="0" presId="urn:microsoft.com/office/officeart/2005/8/layout/vList4"/>
    <dgm:cxn modelId="{7FC7027F-BE5E-4BEE-9BCE-99B83EE1CA76}" type="presOf" srcId="{AF6459AC-AF27-495C-B1F5-85E47EB75F1D}" destId="{F61B8F15-7FF1-4AF7-8744-97F608FFDE5D}" srcOrd="0" destOrd="0" presId="urn:microsoft.com/office/officeart/2005/8/layout/vList4"/>
    <dgm:cxn modelId="{1329886C-0634-4530-8B5F-D65D68DEBF95}" type="presOf" srcId="{0AF2DC62-344C-46AE-A759-A2252097E454}" destId="{2468771F-812D-48F3-8375-89A24DFDEF5F}" srcOrd="1" destOrd="0" presId="urn:microsoft.com/office/officeart/2005/8/layout/vList4"/>
    <dgm:cxn modelId="{F599CDF3-8FF9-4B7B-9603-8D24796D50DF}" type="presOf" srcId="{D53A9645-31D1-4BF8-83D3-D1D37F7EA2F6}" destId="{D2461069-EC17-4FE8-8F2B-29DDCA2F7405}" srcOrd="0" destOrd="0" presId="urn:microsoft.com/office/officeart/2005/8/layout/vList4"/>
    <dgm:cxn modelId="{3386678F-8FE1-44EB-9F11-F219CA7CFDC2}" type="presParOf" srcId="{82282065-DF39-43C4-83A5-C6021002BA72}" destId="{3683CD20-DB9F-4C4A-B58F-9A9F9FF1047A}" srcOrd="0" destOrd="0" presId="urn:microsoft.com/office/officeart/2005/8/layout/vList4"/>
    <dgm:cxn modelId="{2042965B-E182-4D2F-9C40-68A62BA3D1AB}" type="presParOf" srcId="{3683CD20-DB9F-4C4A-B58F-9A9F9FF1047A}" destId="{7AE68BF5-308A-4D42-9CBC-FCF0A2F7C9EE}" srcOrd="0" destOrd="0" presId="urn:microsoft.com/office/officeart/2005/8/layout/vList4"/>
    <dgm:cxn modelId="{0E82CF9F-2CA1-4A3A-A127-14719BBBBF54}" type="presParOf" srcId="{3683CD20-DB9F-4C4A-B58F-9A9F9FF1047A}" destId="{D52C2A69-F727-4E49-9A18-28C47F0ACA69}" srcOrd="1" destOrd="0" presId="urn:microsoft.com/office/officeart/2005/8/layout/vList4"/>
    <dgm:cxn modelId="{F6E2F52E-B141-47A2-9513-0D93E5DDCF74}" type="presParOf" srcId="{3683CD20-DB9F-4C4A-B58F-9A9F9FF1047A}" destId="{2468771F-812D-48F3-8375-89A24DFDEF5F}" srcOrd="2" destOrd="0" presId="urn:microsoft.com/office/officeart/2005/8/layout/vList4"/>
    <dgm:cxn modelId="{4D0EAD26-E15F-4553-9C9B-84363F274F17}" type="presParOf" srcId="{82282065-DF39-43C4-83A5-C6021002BA72}" destId="{5FAB9CCB-FAA0-42A3-BE7F-184B3CF09A40}" srcOrd="1" destOrd="0" presId="urn:microsoft.com/office/officeart/2005/8/layout/vList4"/>
    <dgm:cxn modelId="{58569593-94A0-4191-A231-AAAFFF94C6B3}" type="presParOf" srcId="{82282065-DF39-43C4-83A5-C6021002BA72}" destId="{E4CBA6FD-6A79-4FC7-B161-0807F83E13FC}" srcOrd="2" destOrd="0" presId="urn:microsoft.com/office/officeart/2005/8/layout/vList4"/>
    <dgm:cxn modelId="{E150FEE0-7901-4825-9642-E96ACA1D9423}" type="presParOf" srcId="{E4CBA6FD-6A79-4FC7-B161-0807F83E13FC}" destId="{F61B8F15-7FF1-4AF7-8744-97F608FFDE5D}" srcOrd="0" destOrd="0" presId="urn:microsoft.com/office/officeart/2005/8/layout/vList4"/>
    <dgm:cxn modelId="{9F0DBC10-5C94-469F-8435-BD367664B931}" type="presParOf" srcId="{E4CBA6FD-6A79-4FC7-B161-0807F83E13FC}" destId="{36CC4924-79F9-4D00-8916-DDE0DF43A099}" srcOrd="1" destOrd="0" presId="urn:microsoft.com/office/officeart/2005/8/layout/vList4"/>
    <dgm:cxn modelId="{1918CC8A-3FC3-4569-AD98-3313DB47BC8E}" type="presParOf" srcId="{E4CBA6FD-6A79-4FC7-B161-0807F83E13FC}" destId="{79C8FF6F-8388-40BC-B8BE-5F24D96D8FD3}" srcOrd="2" destOrd="0" presId="urn:microsoft.com/office/officeart/2005/8/layout/vList4"/>
    <dgm:cxn modelId="{173F1669-EC2E-480D-A829-B35FF848E67E}" type="presParOf" srcId="{82282065-DF39-43C4-83A5-C6021002BA72}" destId="{F3244A7C-426B-4C8E-9A6D-2C21654C7135}" srcOrd="3" destOrd="0" presId="urn:microsoft.com/office/officeart/2005/8/layout/vList4"/>
    <dgm:cxn modelId="{4B55E249-267E-4CA5-AF51-00CA8044FC9C}" type="presParOf" srcId="{82282065-DF39-43C4-83A5-C6021002BA72}" destId="{C6372259-3D76-4D9F-A355-2F99B3416A87}" srcOrd="4" destOrd="0" presId="urn:microsoft.com/office/officeart/2005/8/layout/vList4"/>
    <dgm:cxn modelId="{7152D09B-7C61-425E-8927-A9994535800F}" type="presParOf" srcId="{C6372259-3D76-4D9F-A355-2F99B3416A87}" destId="{D2461069-EC17-4FE8-8F2B-29DDCA2F7405}" srcOrd="0" destOrd="0" presId="urn:microsoft.com/office/officeart/2005/8/layout/vList4"/>
    <dgm:cxn modelId="{DD7F3D39-F248-40B9-B2F8-F1CE42A8E150}" type="presParOf" srcId="{C6372259-3D76-4D9F-A355-2F99B3416A87}" destId="{B367E30B-19C4-4B92-A6AC-E235D3C56CA6}" srcOrd="1" destOrd="0" presId="urn:microsoft.com/office/officeart/2005/8/layout/vList4"/>
    <dgm:cxn modelId="{9CC843FD-40F3-4953-841F-8012DDFD4E2F}" type="presParOf" srcId="{C6372259-3D76-4D9F-A355-2F99B3416A87}" destId="{F10A3C87-1E90-419C-A51B-6BFDD2E3AB0C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AC69-653E-4956-894C-648548588B3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8B8D-1061-4F07-8166-D9C3452B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BDC1-8EBF-4365-9710-A62C323CA4EA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D107-3409-4464-A9C3-5F927B27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13E1-A266-45B1-918F-7F8E68273234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08E9-DA63-4DF3-9213-694907C27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3958-0FFD-4F77-A808-5BFCB87981E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9D4F-BB2A-48BA-8969-7ED2B8D04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9AA8-2618-4661-95B4-AE58A4C8D50D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51D2-280A-4EA9-B163-BD34BDD88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E10A-D2AE-4F6C-A10C-0FABBF682F5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ED2B-BD35-46B9-AB7C-3ED4C3A65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07C9-5388-4ED1-83EC-F37DCCB6164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CE7A-5DE4-482D-9DC9-B9841ACE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7620-6A83-48BD-98A9-03C63A39520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FC0E-B669-490A-91EB-7C8DBF589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5D69-D21D-4F2A-819D-9783CB982E9A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0562-9457-40C4-99F8-642CA49CC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9E7E-42E2-494F-99DE-4CD56F115C7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41FF-326E-4B56-BB30-A3478F27F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3707-A0F8-4017-B6FF-F7D63E7CBF34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BC82-3D87-442A-9AE0-D662D53B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90B778-2CC5-4139-970C-E7F07DBEF7F3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85A99-DE89-4CC7-9E53-0111A26F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ty54nc\Desktop\фоны литерат\bg.jpg"/>
          <p:cNvPicPr>
            <a:picLocks noChangeAspect="1" noChangeArrowheads="1"/>
          </p:cNvPicPr>
          <p:nvPr/>
        </p:nvPicPr>
        <p:blipFill>
          <a:blip r:embed="rId2"/>
          <a:srcRect b="13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56895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контексте чтения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диапазон  идей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концепций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практик»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933056"/>
            <a:ext cx="25922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2015 –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ПСКОВСКОЙ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0" y="0"/>
            <a:ext cx="920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МБУК  Палкинская ЦБС  Черская  сельская  модельная библиотека -филиал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ty54nc\Desktop\фоны литерат\allfons.ru-1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Users\ty54nc\Documents\живая классика\DSCN1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13100"/>
            <a:ext cx="4427537" cy="33210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C:\Users\ty54nc\Documents\живая классика\IMGP5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0"/>
            <a:ext cx="4103687" cy="30781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507485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школьного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этапа конкурса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«Живая Классика»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2" descr="http://penza.doski.ru/i/96/32/9632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365625"/>
            <a:ext cx="29162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ty54nc\Desktop\фоны литерат\allfons.ru-1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y54nc\Pictures\9 мая 2014г. фото\DSCN1802 - копия.JPG"/>
          <p:cNvPicPr>
            <a:picLocks noChangeAspect="1" noChangeArrowheads="1"/>
          </p:cNvPicPr>
          <p:nvPr/>
        </p:nvPicPr>
        <p:blipFill>
          <a:blip r:embed="rId3"/>
          <a:srcRect t="25368"/>
          <a:stretch>
            <a:fillRect/>
          </a:stretch>
        </p:blipFill>
        <p:spPr bwMode="auto">
          <a:xfrm>
            <a:off x="3635375" y="1341438"/>
            <a:ext cx="5041900" cy="28225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00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Литературно- музыкальная постановка  к 9мая: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 На переднем у нас передышка…»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y54nc\Pictures\9 мая 2014г. фото\DSCN1820.JPG"/>
          <p:cNvPicPr>
            <a:picLocks noChangeAspect="1" noChangeArrowheads="1"/>
          </p:cNvPicPr>
          <p:nvPr/>
        </p:nvPicPr>
        <p:blipFill>
          <a:blip r:embed="rId4"/>
          <a:srcRect t="24590"/>
          <a:stretch>
            <a:fillRect/>
          </a:stretch>
        </p:blipFill>
        <p:spPr bwMode="auto">
          <a:xfrm>
            <a:off x="323850" y="1341438"/>
            <a:ext cx="2808288" cy="28241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ty54nc\Desktop\фоны литерат\allfons.ru-1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0"/>
            <a:ext cx="7453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Библиопутешествие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книжки для малышей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ty54nc\Desktop\док. 2015г\Дет сад в библ. 2015\DSCN2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6048375" cy="45370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ty54nc\Desktop\фоны литерат\bg.jpg"/>
          <p:cNvPicPr>
            <a:picLocks noChangeAspect="1" noChangeArrowheads="1"/>
          </p:cNvPicPr>
          <p:nvPr/>
        </p:nvPicPr>
        <p:blipFill>
          <a:blip r:embed="rId2"/>
          <a:srcRect b="9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3276600" y="4221163"/>
            <a:ext cx="280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chersckaya.lib@yandex.ru</a:t>
            </a: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Палкинская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ЦБС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Черская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сельская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модельная библиотека филиал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Заведующая библиотекой: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Ушкачёва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Алевтина Евгеньевна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869160"/>
            <a:ext cx="17581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2015год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ty54nc\Desktop\фоны литерат\ff56dff7be6af2f3937ad7cecfb7c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176368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260648"/>
            <a:ext cx="905186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Черская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сельская модельная библиотека филиал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МБУК 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Палкинская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ЦБС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2014 -2015 г.г.  работает по программам: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ty54nc\Desktop\фоны литерат\ff56dff7be6af2f3937ad7cecfb7c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088" y="187325"/>
            <a:ext cx="7273925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77813" algn="just">
              <a:tabLst>
                <a:tab pos="276225" algn="l"/>
              </a:tabLst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привлечение к чтению  и изучению краеведческой литературы населения и создание позитивного образа  сельской библиотеки как центра чтения.</a:t>
            </a:r>
            <a:endParaRPr lang="ru-RU" sz="200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58888" y="1268413"/>
            <a:ext cx="6626225" cy="535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77813" algn="just">
              <a:tabLst>
                <a:tab pos="677863" algn="l"/>
              </a:tabLst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Псковская богата творческими людьми   и поэтому в области литературного краеведения  Черская сельская модельная библиотека ставит задачи:</a:t>
            </a: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>
              <a:buFont typeface="Wingdings" pitchFamily="2" charset="2"/>
              <a:buChar char="q"/>
              <a:tabLst>
                <a:tab pos="677863" algn="l"/>
              </a:tabLst>
            </a:pP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>
              <a:buFont typeface="Wingdings" pitchFamily="2" charset="2"/>
              <a:buChar char="q"/>
              <a:tabLst>
                <a:tab pos="677863" algn="l"/>
              </a:tabLst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систематизация литературного наследия местных авторов;</a:t>
            </a:r>
          </a:p>
          <a:p>
            <a:pPr indent="277813" algn="just">
              <a:tabLst>
                <a:tab pos="677863" algn="l"/>
              </a:tabLst>
            </a:pP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 eaLnBrk="0" hangingPunct="0">
              <a:buFont typeface="Wingdings" pitchFamily="2" charset="2"/>
              <a:buChar char="q"/>
              <a:tabLst>
                <a:tab pos="677863" algn="l"/>
              </a:tabLst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пропаганда и распространение поэтического творчества как части культурного наследия района и области путем издания поэтических сборников;</a:t>
            </a:r>
          </a:p>
          <a:p>
            <a:pPr indent="277813" algn="just" eaLnBrk="0" hangingPunct="0">
              <a:tabLst>
                <a:tab pos="677863" algn="l"/>
              </a:tabLst>
            </a:pP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 eaLnBrk="0" hangingPunct="0">
              <a:buFont typeface="Wingdings" pitchFamily="2" charset="2"/>
              <a:buChar char="q"/>
              <a:tabLst>
                <a:tab pos="677863" algn="l"/>
              </a:tabLst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жителей и пользователей библиотек в литературную жизнь района;</a:t>
            </a:r>
          </a:p>
          <a:p>
            <a:pPr indent="277813" algn="just" eaLnBrk="0" hangingPunct="0">
              <a:tabLst>
                <a:tab pos="677863" algn="l"/>
              </a:tabLst>
            </a:pP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 eaLnBrk="0" hangingPunct="0">
              <a:buFont typeface="Wingdings" pitchFamily="2" charset="2"/>
              <a:buChar char="q"/>
              <a:tabLst>
                <a:tab pos="677863" algn="l"/>
              </a:tabLst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электронного архива литературных произведений местных авторов;</a:t>
            </a:r>
          </a:p>
          <a:p>
            <a:pPr indent="277813" algn="just" eaLnBrk="0" hangingPunct="0">
              <a:tabLst>
                <a:tab pos="677863" algn="l"/>
              </a:tabLst>
            </a:pPr>
            <a:endParaRPr lang="ru-RU" b="1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7813" algn="just" eaLnBrk="0" hangingPunct="0">
              <a:buFont typeface="Wingdings" pitchFamily="2" charset="2"/>
              <a:buChar char="q"/>
              <a:tabLst>
                <a:tab pos="677863" algn="l"/>
              </a:tabLst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социального партнерства для поддержки деятельности библиотек по продвижению чтения.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ty54nc\Desktop\фоны литерат\ff56dff7be6af2f3937ad7cecfb7c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ty54nc\Desktop\af08f1bdfbd7.jpg"/>
          <p:cNvPicPr>
            <a:picLocks noChangeAspect="1" noChangeArrowheads="1"/>
          </p:cNvPicPr>
          <p:nvPr/>
        </p:nvPicPr>
        <p:blipFill>
          <a:blip r:embed="rId3" cstate="print"/>
          <a:srcRect l="4192" t="8081" r="6722"/>
          <a:stretch>
            <a:fillRect/>
          </a:stretch>
        </p:blipFill>
        <p:spPr bwMode="auto">
          <a:xfrm>
            <a:off x="1331640" y="476672"/>
            <a:ext cx="6370766" cy="5967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ty54nc\Desktop\на библл. года 2015\Борис Тимофеевич\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76250"/>
            <a:ext cx="165576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Альзира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3924300" y="476250"/>
            <a:ext cx="130968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419475" y="1989138"/>
            <a:ext cx="2233613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Мардиросевич</a:t>
            </a: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Альзира Анатольевна</a:t>
            </a: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87450" y="2060575"/>
            <a:ext cx="2052638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Ильин </a:t>
            </a:r>
          </a:p>
          <a:p>
            <a:pPr algn="ctr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Борис Тимофеевич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ty54nc\Desktop\на библл. года 2015\Отечество Алёнушка 2014\Борис Тимофеевич\Новая папка\DSC_7187.JPG"/>
          <p:cNvPicPr/>
          <p:nvPr/>
        </p:nvPicPr>
        <p:blipFill>
          <a:blip r:embed="rId6" cstate="print"/>
          <a:srcRect l="5421" t="8989" r="7103"/>
          <a:stretch>
            <a:fillRect/>
          </a:stretch>
        </p:blipFill>
        <p:spPr bwMode="auto">
          <a:xfrm>
            <a:off x="1259632" y="4869160"/>
            <a:ext cx="1146810" cy="149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71550" y="6273800"/>
            <a:ext cx="1755775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Панина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Лидия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Павловна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ty54nc\Desktop\200612121035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12241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23850" y="4149725"/>
            <a:ext cx="1979613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pPr algn="ctr" eaLnBrk="0" hangingPunct="0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Иван Васильевич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Рисунок 17" descr="DSC_7106.JPG"/>
          <p:cNvPicPr/>
          <p:nvPr/>
        </p:nvPicPr>
        <p:blipFill>
          <a:blip r:embed="rId8" cstate="print"/>
          <a:srcRect r="6088"/>
          <a:stretch>
            <a:fillRect/>
          </a:stretch>
        </p:blipFill>
        <p:spPr>
          <a:xfrm>
            <a:off x="6156176" y="4077072"/>
            <a:ext cx="1728192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084888" y="5661025"/>
            <a:ext cx="2051050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Иванов</a:t>
            </a: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Николай Иванович</a:t>
            </a: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ty54nc\Desktop\на библл. года 2015\Щеткина 0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549275"/>
            <a:ext cx="1576387" cy="1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867400" y="2060575"/>
            <a:ext cx="2224088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Щёткина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C:\Users\ty54nc\Desktop\на библл. года 2015\всё 0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4869160"/>
            <a:ext cx="1584262" cy="161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995738" y="6273800"/>
            <a:ext cx="208915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Тимофеев Николай Константинович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116632"/>
            <a:ext cx="739856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«Любовь  к  родному  краю  сквозь  таинство  страниц»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000" dirty="0"/>
          </a:p>
        </p:txBody>
      </p:sp>
      <p:pic>
        <p:nvPicPr>
          <p:cNvPr id="2064" name="Picture 16" descr="C:\Users\ty54nc\Desktop\kaydalovskie_chteniya_056.jpg"/>
          <p:cNvPicPr>
            <a:picLocks noChangeAspect="1" noChangeArrowheads="1"/>
          </p:cNvPicPr>
          <p:nvPr/>
        </p:nvPicPr>
        <p:blipFill>
          <a:blip r:embed="rId11">
            <a:lum bright="10000"/>
          </a:blip>
          <a:srcRect l="56475" t="42440" r="7911" b="21020"/>
          <a:stretch>
            <a:fillRect/>
          </a:stretch>
        </p:blipFill>
        <p:spPr bwMode="auto">
          <a:xfrm>
            <a:off x="3059113" y="2636838"/>
            <a:ext cx="1368425" cy="180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484438" y="4221163"/>
            <a:ext cx="22098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Кайдалов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Георгий Анатольевич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ty54nc\Desktop\фоны литерат\ff56dff7be6af2f3937ad7cecfb7c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y54nc\Desktop\DSCN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7222721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7857" y="6211669"/>
            <a:ext cx="86261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Издательская  деятельность библиотеки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ty54nc\Desktop\фоны литерат\abstrakciya_golubo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484438" y="115888"/>
            <a:ext cx="5040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Муниципальные краеведческие  чтения, посвященные памяти писателя-краеведа 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Георгия Анатольевича Кайдалова.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2014-2015 г.г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ty54nc\Desktop\kaydalovskie_chteniya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0213"/>
            <a:ext cx="5249862" cy="25796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ty54nc\Desktop\kaydalovskie_chteniya_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652963"/>
            <a:ext cx="3846512" cy="186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ty54nc\Desktop\на библл. года 2015\00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7251">
            <a:off x="900113" y="4508500"/>
            <a:ext cx="1420812" cy="1938338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22531" name="Picture 2" descr="C:\Users\ty54nc\Pictures\природа для конкурса\DSCN067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6103"/>
          <a:stretch>
            <a:fillRect/>
          </a:stretch>
        </p:blipFill>
        <p:spPr bwMode="auto">
          <a:xfrm>
            <a:off x="0" y="2259013"/>
            <a:ext cx="91440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admin\Рабочий стол\памятники\Б.З.Огнянниково\IMGP4583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37928" t="28813" r="26398" b="40255"/>
          <a:stretch>
            <a:fillRect/>
          </a:stretch>
        </p:blipFill>
        <p:spPr bwMode="auto">
          <a:xfrm>
            <a:off x="-180528" y="-315417"/>
            <a:ext cx="2916831" cy="277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IMGP0951"/>
          <p:cNvPicPr>
            <a:picLocks noChangeAspect="1" noChangeArrowheads="1"/>
          </p:cNvPicPr>
          <p:nvPr/>
        </p:nvPicPr>
        <p:blipFill>
          <a:blip r:embed="rId4" cstate="print"/>
          <a:srcRect l="27941" t="11421" b="11874"/>
          <a:stretch>
            <a:fillRect/>
          </a:stretch>
        </p:blipFill>
        <p:spPr bwMode="auto">
          <a:xfrm>
            <a:off x="2411760" y="-315416"/>
            <a:ext cx="37836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03442" y="2240869"/>
            <a:ext cx="6016198" cy="22775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«Путешествуя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 родному  краю»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Областной  заочный  конкурс  юных  экскурсоводов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3560" y="4795897"/>
            <a:ext cx="396044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Бардакова</a:t>
            </a: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Евгения Владимировна,11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Псковская область,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Палкинский</a:t>
            </a: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 </a:t>
            </a:r>
            <a:r>
              <a:rPr lang="ru-RU" sz="1600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Вернявинская</a:t>
            </a: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общеобразовательная школа»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Ушкачёва</a:t>
            </a:r>
            <a:r>
              <a:rPr lang="ru-RU" sz="16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Алевтина Евгеньевна.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F:\братские захоронения -на стенд\Фото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-243408"/>
            <a:ext cx="335178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ty54nc\Desktop\фоны литерат\allfons.ru-1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Литературные мероприятия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библиотеке: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Documents and Settings\Admin\Рабочий стол\фото на конк\DSCN0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3759200" cy="2819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ty54nc\Pictures\DSCN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03420" cy="28528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ty54nc\Desktop\док. 2015г\мер. Сталинград 4кл\DSCN25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700213"/>
            <a:ext cx="3455988" cy="28368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ty54nc\Desktop\фоны литерат\allfons.ru-1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ty54nc\Pictures\мероприятие по Пушкину\DSCN1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16338"/>
            <a:ext cx="2968625" cy="2578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ty54nc\Pictures\мероприятие по Пушкину\DSCN1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773238"/>
            <a:ext cx="2347913" cy="4057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ty54nc\Pictures\мероприятие по Пушкину\DSCN1966.JPG"/>
          <p:cNvPicPr>
            <a:picLocks noChangeAspect="1" noChangeArrowheads="1"/>
          </p:cNvPicPr>
          <p:nvPr/>
        </p:nvPicPr>
        <p:blipFill>
          <a:blip r:embed="rId5"/>
          <a:srcRect t="1793" r="27932"/>
          <a:stretch>
            <a:fillRect/>
          </a:stretch>
        </p:blipFill>
        <p:spPr bwMode="auto">
          <a:xfrm>
            <a:off x="539750" y="1557338"/>
            <a:ext cx="1800225" cy="39433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123728" y="0"/>
            <a:ext cx="48751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гостях у Пушкина»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дни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школьных каникул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ty54nc</dc:creator>
  <cp:lastModifiedBy>Алла Леонидовна</cp:lastModifiedBy>
  <cp:revision>33</cp:revision>
  <dcterms:created xsi:type="dcterms:W3CDTF">2015-02-17T08:10:29Z</dcterms:created>
  <dcterms:modified xsi:type="dcterms:W3CDTF">2015-02-20T08:48:42Z</dcterms:modified>
</cp:coreProperties>
</file>