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262" r:id="rId3"/>
    <p:sldId id="260" r:id="rId4"/>
    <p:sldId id="261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8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26B8-203A-4EB3-8287-FE2533670947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C2EA-B8A7-4524-B9A0-A1A39F49EE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04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26B8-203A-4EB3-8287-FE2533670947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C2EA-B8A7-4524-B9A0-A1A39F49EE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438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26B8-203A-4EB3-8287-FE2533670947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C2EA-B8A7-4524-B9A0-A1A39F49EE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914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26B8-203A-4EB3-8287-FE2533670947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C2EA-B8A7-4524-B9A0-A1A39F49EE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35565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26B8-203A-4EB3-8287-FE2533670947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C2EA-B8A7-4524-B9A0-A1A39F49EE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229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26B8-203A-4EB3-8287-FE2533670947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C2EA-B8A7-4524-B9A0-A1A39F49EE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4402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26B8-203A-4EB3-8287-FE2533670947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C2EA-B8A7-4524-B9A0-A1A39F49EE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8404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26B8-203A-4EB3-8287-FE2533670947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C2EA-B8A7-4524-B9A0-A1A39F49EE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5652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26B8-203A-4EB3-8287-FE2533670947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C2EA-B8A7-4524-B9A0-A1A39F49EE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040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26B8-203A-4EB3-8287-FE2533670947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C2EA-B8A7-4524-B9A0-A1A39F49EE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357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26B8-203A-4EB3-8287-FE2533670947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C2EA-B8A7-4524-B9A0-A1A39F49EE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904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26B8-203A-4EB3-8287-FE2533670947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C2EA-B8A7-4524-B9A0-A1A39F49EE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5974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26B8-203A-4EB3-8287-FE2533670947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C2EA-B8A7-4524-B9A0-A1A39F49EE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384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26B8-203A-4EB3-8287-FE2533670947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C2EA-B8A7-4524-B9A0-A1A39F49EE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244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26B8-203A-4EB3-8287-FE2533670947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C2EA-B8A7-4524-B9A0-A1A39F49EE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147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26B8-203A-4EB3-8287-FE2533670947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C2EA-B8A7-4524-B9A0-A1A39F49EE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380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26B8-203A-4EB3-8287-FE2533670947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C2EA-B8A7-4524-B9A0-A1A39F49EE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800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37C26B8-203A-4EB3-8287-FE2533670947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8C2EA-B8A7-4524-B9A0-A1A39F49EE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23866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Васильевская сельская библиотека.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0144663" y="6396486"/>
            <a:ext cx="100641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98828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solidFill>
                  <a:schemeClr val="tx1"/>
                </a:solidFill>
                <a:latin typeface="Calibri" panose="020F0502020204030204"/>
              </a:rPr>
              <a:t>Библиотекарь </a:t>
            </a:r>
            <a:r>
              <a:rPr lang="ru-RU" sz="4400" dirty="0" smtClean="0">
                <a:solidFill>
                  <a:schemeClr val="tx1"/>
                </a:solidFill>
                <a:latin typeface="Calibri" panose="020F0502020204030204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Calibri" panose="020F0502020204030204"/>
              </a:rPr>
            </a:br>
            <a:r>
              <a:rPr lang="ru-RU" sz="4400" dirty="0" smtClean="0">
                <a:solidFill>
                  <a:schemeClr val="tx1"/>
                </a:solidFill>
                <a:latin typeface="Calibri" panose="020F0502020204030204"/>
              </a:rPr>
              <a:t>Иванова </a:t>
            </a:r>
            <a:r>
              <a:rPr lang="ru-RU" sz="4400" dirty="0">
                <a:solidFill>
                  <a:schemeClr val="tx1"/>
                </a:solidFill>
                <a:latin typeface="Calibri" panose="020F0502020204030204"/>
              </a:rPr>
              <a:t>Наталья Леонидовна.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dirty="0">
                <a:latin typeface="Calibri" panose="020F0502020204030204"/>
              </a:rPr>
              <a:t>Стаж работы – 37 лет</a:t>
            </a:r>
            <a:r>
              <a:rPr lang="ru-RU" sz="3200" dirty="0" smtClean="0">
                <a:latin typeface="Calibri" panose="020F0502020204030204"/>
              </a:rPr>
              <a:t>.</a:t>
            </a:r>
          </a:p>
          <a:p>
            <a:r>
              <a:rPr lang="ru-RU" sz="3200" dirty="0" smtClean="0">
                <a:latin typeface="Calibri" panose="020F0502020204030204"/>
              </a:rPr>
              <a:t>Профессиональный </a:t>
            </a:r>
            <a:r>
              <a:rPr lang="ru-RU" sz="3200" dirty="0">
                <a:latin typeface="Calibri" panose="020F0502020204030204"/>
              </a:rPr>
              <a:t>девиз: </a:t>
            </a:r>
            <a:endParaRPr lang="ru-RU" sz="3200" dirty="0" smtClean="0">
              <a:latin typeface="Calibri" panose="020F0502020204030204"/>
            </a:endParaRPr>
          </a:p>
          <a:p>
            <a:pPr marL="0" indent="0" algn="ctr">
              <a:buNone/>
            </a:pPr>
            <a:r>
              <a:rPr lang="ru-RU" sz="3200" dirty="0" smtClean="0">
                <a:latin typeface="Calibri" panose="020F0502020204030204"/>
              </a:rPr>
              <a:t>«</a:t>
            </a:r>
            <a:r>
              <a:rPr lang="ru-RU" sz="3200" dirty="0">
                <a:latin typeface="Calibri" panose="020F0502020204030204"/>
              </a:rPr>
              <a:t>Всегда идти навстречу людям</a:t>
            </a:r>
            <a:r>
              <a:rPr lang="ru-RU" sz="3200" dirty="0" smtClean="0">
                <a:latin typeface="Calibri" panose="020F0502020204030204"/>
              </a:rPr>
              <a:t>!»</a:t>
            </a:r>
          </a:p>
          <a:p>
            <a:r>
              <a:rPr lang="ru-RU" sz="3200" dirty="0" smtClean="0">
                <a:latin typeface="Calibri" panose="020F0502020204030204"/>
              </a:rPr>
              <a:t>Жизненный </a:t>
            </a:r>
            <a:r>
              <a:rPr lang="ru-RU" sz="3200" dirty="0">
                <a:latin typeface="Calibri" panose="020F0502020204030204"/>
              </a:rPr>
              <a:t>девиз</a:t>
            </a:r>
            <a:r>
              <a:rPr lang="ru-RU" sz="3200" dirty="0" smtClean="0">
                <a:latin typeface="Calibri" panose="020F0502020204030204"/>
              </a:rPr>
              <a:t>:</a:t>
            </a:r>
          </a:p>
          <a:p>
            <a:pPr marL="0" indent="0" algn="ctr">
              <a:buNone/>
            </a:pPr>
            <a:r>
              <a:rPr lang="ru-RU" sz="3200" dirty="0" smtClean="0">
                <a:latin typeface="Calibri" panose="020F0502020204030204"/>
              </a:rPr>
              <a:t> </a:t>
            </a:r>
            <a:r>
              <a:rPr lang="ru-RU" sz="3200" dirty="0">
                <a:latin typeface="Calibri" panose="020F0502020204030204"/>
              </a:rPr>
              <a:t>«В сердце грусть не допускать, о хорошем лишь мечтать.»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5776" y="2352379"/>
            <a:ext cx="4395788" cy="3296841"/>
          </a:xfrm>
        </p:spPr>
      </p:pic>
    </p:spTree>
    <p:extLst>
      <p:ext uri="{BB962C8B-B14F-4D97-AF65-F5344CB8AC3E}">
        <p14:creationId xmlns:p14="http://schemas.microsoft.com/office/powerpoint/2010/main" xmlns="" val="8886510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7" y="207034"/>
            <a:ext cx="5092906" cy="741872"/>
          </a:xfrm>
        </p:spPr>
        <p:txBody>
          <a:bodyPr/>
          <a:lstStyle/>
          <a:p>
            <a:r>
              <a:rPr lang="ru-RU" altLang="ru-RU" b="1" dirty="0">
                <a:solidFill>
                  <a:srgbClr val="CC0000"/>
                </a:solidFill>
                <a:latin typeface="Arial" panose="020B0604020202020204" pitchFamily="34" charset="0"/>
              </a:rPr>
              <a:t>Библиотекарь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t="12354" b="2381"/>
          <a:stretch/>
        </p:blipFill>
        <p:spPr>
          <a:xfrm>
            <a:off x="6666267" y="1259457"/>
            <a:ext cx="3483680" cy="445554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5392" y="1759789"/>
            <a:ext cx="5084979" cy="1371600"/>
          </a:xfrm>
        </p:spPr>
        <p:txBody>
          <a:bodyPr>
            <a:normAutofit fontScale="25000" lnSpcReduction="20000"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>
                <a:solidFill>
                  <a:srgbClr val="000080"/>
                </a:solidFill>
              </a:rPr>
              <a:t>Попав однажды в плен чудесный, </a:t>
            </a:r>
            <a:br>
              <a:rPr lang="ru-RU" altLang="ru-RU" sz="8000" b="1" dirty="0">
                <a:solidFill>
                  <a:srgbClr val="000080"/>
                </a:solidFill>
              </a:rPr>
            </a:br>
            <a:r>
              <a:rPr lang="ru-RU" altLang="ru-RU" sz="8000" b="1" dirty="0">
                <a:solidFill>
                  <a:srgbClr val="000080"/>
                </a:solidFill>
              </a:rPr>
              <a:t>Не вырвешься уже вовек! </a:t>
            </a:r>
            <a:br>
              <a:rPr lang="ru-RU" altLang="ru-RU" sz="8000" b="1" dirty="0">
                <a:solidFill>
                  <a:srgbClr val="000080"/>
                </a:solidFill>
              </a:rPr>
            </a:br>
            <a:r>
              <a:rPr lang="ru-RU" altLang="ru-RU" sz="8000" b="1" dirty="0">
                <a:solidFill>
                  <a:srgbClr val="000080"/>
                </a:solidFill>
              </a:rPr>
              <a:t>Мир бесконечно интересный, </a:t>
            </a:r>
            <a:br>
              <a:rPr lang="ru-RU" altLang="ru-RU" sz="8000" b="1" dirty="0">
                <a:solidFill>
                  <a:srgbClr val="000080"/>
                </a:solidFill>
              </a:rPr>
            </a:br>
            <a:r>
              <a:rPr lang="ru-RU" altLang="ru-RU" sz="8000" b="1" dirty="0">
                <a:solidFill>
                  <a:srgbClr val="000080"/>
                </a:solidFill>
              </a:rPr>
              <a:t>Волшебный мир библиотек!</a:t>
            </a:r>
            <a:br>
              <a:rPr lang="ru-RU" altLang="ru-RU" sz="8000" b="1" dirty="0">
                <a:solidFill>
                  <a:srgbClr val="000080"/>
                </a:solidFill>
              </a:rPr>
            </a:br>
            <a:r>
              <a:rPr lang="ru-RU" altLang="ru-RU" sz="8000" b="1" dirty="0">
                <a:solidFill>
                  <a:srgbClr val="000080"/>
                </a:solidFill>
              </a:rPr>
              <a:t/>
            </a:r>
            <a:br>
              <a:rPr lang="ru-RU" altLang="ru-RU" sz="8000" b="1" dirty="0">
                <a:solidFill>
                  <a:srgbClr val="000080"/>
                </a:solidFill>
              </a:rPr>
            </a:br>
            <a:r>
              <a:rPr lang="ru-RU" altLang="ru-RU" sz="8000" b="1" dirty="0">
                <a:solidFill>
                  <a:srgbClr val="000080"/>
                </a:solidFill>
              </a:rPr>
              <a:t>Библиотекарь </a:t>
            </a:r>
            <a:r>
              <a:rPr lang="ru-RU" altLang="ru-RU" sz="800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слово </a:t>
            </a:r>
            <a:br>
              <a:rPr lang="ru-RU" altLang="ru-RU" sz="800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800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Магическое, как кристалл! </a:t>
            </a:r>
            <a:br>
              <a:rPr lang="ru-RU" altLang="ru-RU" sz="800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800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помочь тебе готовый, </a:t>
            </a:r>
            <a:br>
              <a:rPr lang="ru-RU" altLang="ru-RU" sz="800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800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Твоим он </a:t>
            </a:r>
            <a:r>
              <a:rPr lang="ru-RU" altLang="ru-RU" sz="8000" b="1" i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другом лучшим стал!</a:t>
            </a:r>
            <a:br>
              <a:rPr lang="ru-RU" altLang="ru-RU" sz="8000" b="1" i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8000" b="1" i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8000" b="1" i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8000" b="1" i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 книжном море – навигатор! </a:t>
            </a:r>
            <a:br>
              <a:rPr lang="ru-RU" altLang="ru-RU" sz="8000" b="1" i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8000" b="1" i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путеводная звезда, </a:t>
            </a:r>
            <a:br>
              <a:rPr lang="ru-RU" altLang="ru-RU" sz="8000" b="1" i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8000" b="1" i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Хранитель, спутник и новатор, </a:t>
            </a:r>
            <a:br>
              <a:rPr lang="ru-RU" altLang="ru-RU" sz="8000" b="1" i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8000" b="1" i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Сияй, сияй, сияй всегда</a:t>
            </a:r>
            <a:r>
              <a:rPr lang="ru-RU" altLang="ru-RU" sz="800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altLang="ru-RU" sz="80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(В. Степанов)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233065"/>
            <a:ext cx="36420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</a:rPr>
              <a:t/>
            </a:r>
            <a:b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</a:rPr>
              <a:t/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</a:rPr>
            </a:b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zanimatika.narod.ru/Kniga_min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7850" y="-1968500"/>
            <a:ext cx="2857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93529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Из истории Васильевской библиотеки.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Первая изба-читальня открылась в 30-е годы 20 века.</a:t>
            </a:r>
          </a:p>
          <a:p>
            <a:r>
              <a:rPr lang="ru-RU" sz="2800" dirty="0" smtClean="0"/>
              <a:t>С полноценным книжным фондом библиотека стала работать с 1 сентября 1951 года.</a:t>
            </a:r>
          </a:p>
          <a:p>
            <a:r>
              <a:rPr lang="ru-RU" sz="2800" dirty="0" smtClean="0"/>
              <a:t>В настоящее время книжный фонд библиотеки составляет 8265 экземпляров.</a:t>
            </a:r>
          </a:p>
          <a:p>
            <a:r>
              <a:rPr lang="ru-RU" sz="2800" smtClean="0"/>
              <a:t>2017 </a:t>
            </a:r>
            <a:r>
              <a:rPr lang="ru-RU" sz="2800" dirty="0" smtClean="0"/>
              <a:t>год – 183 читателя.</a:t>
            </a:r>
          </a:p>
          <a:p>
            <a:r>
              <a:rPr lang="ru-RU" sz="2800" dirty="0" smtClean="0"/>
              <a:t>Книговыдача – 8507 экземпляров.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68933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6053" y="2794958"/>
            <a:ext cx="8885207" cy="2139350"/>
          </a:xfrm>
        </p:spPr>
        <p:txBody>
          <a:bodyPr/>
          <a:lstStyle/>
          <a:p>
            <a:pPr algn="ctr"/>
            <a:r>
              <a:rPr lang="ru-RU" sz="7200" dirty="0" smtClean="0"/>
              <a:t>Спасибо за внимание.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2389684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</TotalTime>
  <Words>96</Words>
  <Application>Microsoft Office PowerPoint</Application>
  <PresentationFormat>Произвольный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Ион</vt:lpstr>
      <vt:lpstr>Васильевская сельская библиотека.</vt:lpstr>
      <vt:lpstr>Библиотекарь  Иванова Наталья Леонидовна.</vt:lpstr>
      <vt:lpstr>Библиотекарь</vt:lpstr>
      <vt:lpstr>Из истории Васильевской библиотеки.</vt:lpstr>
      <vt:lpstr>Спасибо за внимание.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Васильевская сельская библиотека.</dc:title>
  <dc:creator>Petr</dc:creator>
  <cp:lastModifiedBy>RePack by Diakov</cp:lastModifiedBy>
  <cp:revision>5</cp:revision>
  <dcterms:created xsi:type="dcterms:W3CDTF">2017-05-27T11:04:57Z</dcterms:created>
  <dcterms:modified xsi:type="dcterms:W3CDTF">2018-09-12T13:25:56Z</dcterms:modified>
</cp:coreProperties>
</file>