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irint.ru/books/39778/" TargetMode="External"/><Relationship Id="rId2" Type="http://schemas.openxmlformats.org/officeDocument/2006/relationships/hyperlink" Target="http://www.labirint.ru/books/396387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labirint.ru/search/&#1056;&#1086;&#1084;&#1080;%20&#1064;&#1085;&#1072;&#1081;&#1076;&#1077;&#1088;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5936" y="404665"/>
            <a:ext cx="4968552" cy="1080119"/>
          </a:xfrm>
        </p:spPr>
        <p:txBody>
          <a:bodyPr>
            <a:normAutofit fontScale="90000"/>
          </a:bodyPr>
          <a:lstStyle/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Гарсия Маркес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Габриэль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Любовь во время чумы: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роман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Габриэль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Гарсия Маркес;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пер. с исп. Л.П. Синявской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.- Москва:  Издательство АСТ, 2015.- 544 с. – (Эксклюзивная классика).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ISBN 978-5-17-092007-5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1052736"/>
            <a:ext cx="4824536" cy="5256584"/>
          </a:xfrm>
        </p:spPr>
        <p:txBody>
          <a:bodyPr>
            <a:normAutofit fontScale="25000" lnSpcReduction="2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Гарсия Маркес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Габриэль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Любовь во время чумы: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роман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/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Габриэль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Гарсия Маркес;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пер. с исп. Л.П. Синявской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.- Москва:  Издательство АСТ, 2015.- 544 с. – (Эксклюзивная классика).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ISBN 978-5-17-092007-5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Г 212</a:t>
            </a:r>
          </a:p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История любви, побеждающей все – время и пространство, жизненные невзгоды и даже несовершенство человеческой души.</a:t>
            </a:r>
            <a:b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Смуглая красавица </a:t>
            </a:r>
            <a:r>
              <a:rPr lang="ru-RU" sz="6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Фермина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отвергла юношескую любовь друга детства </a:t>
            </a:r>
            <a:r>
              <a:rPr lang="ru-RU" sz="6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Флорентино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Ариса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предпочла стать супругой доктора </a:t>
            </a:r>
            <a:r>
              <a:rPr lang="ru-RU" sz="6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Хувеналя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Урбино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- ученого, мечтающего избавить испанские колонии от их смертоносного бича - чумы. Но </a:t>
            </a:r>
            <a:r>
              <a:rPr lang="ru-RU" sz="6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Флорентино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теряет надежды. Он ждет – </a:t>
            </a:r>
            <a:r>
              <a:rPr lang="ru-RU" sz="6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ждет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любит. И неистовая сила его любви лишь крепнет с годами.</a:t>
            </a:r>
            <a:b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Такая любовь достойна восхищения. О ней слагают песни и легенды.</a:t>
            </a:r>
            <a:b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Страсть – как смысл жизни. Верность – как суть самого бытия…</a:t>
            </a:r>
          </a:p>
          <a:p>
            <a:endParaRPr lang="ru-RU" sz="6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«Любовь во время чумы» впервые был опубликован на испанском языке в 1985 году. Это первое произведение, вышедшее после присуждения Маркесу Нобелевской премии в 1982 году. «Любовь во время чумы» стали называть "самым оптимистичным" романом Маркеса. В России роман также выходил под названием «Любовь во время холеры».</a:t>
            </a:r>
            <a:endParaRPr lang="ru-RU" sz="6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вангард\Pictures\Обзор\Garsia_Markes_G___Lyubov_vo_vremya_chum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3505572" cy="5492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476672"/>
            <a:ext cx="4978896" cy="940966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Гарсия Маркес,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Габриэль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Осень патриарха: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роман: перевод с испанского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Габриэль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Гарсия Маркес. Москва: Издательство АСТ, 2015.- 414,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с. – (Эксклюзивная классика).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ISBN 978-5-17-080104-6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1628800"/>
            <a:ext cx="5266928" cy="475252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«Мне всегда хотелось написать книгу об абсолютной власти» - так автор определил главную тему своего произведения. Диктатор неназванной латиноамериканской страны находится у власти столько времени, что уже не помнит, как к ней пришел. Он - и человек, и оживший миф, и кукловод, и марионетка в руках Рока. Он совершенно одинок в своем огромном дворце, где реальное и нереальное соседствуют самым причудливым образом. Он хочет и боится смерти. Но... есть ли смерть для воплощения легенды? Возможно, счастлив властитель станет лишь когда умрет и поймет, что для него "бессчетное время вечности наконец кончилось?</a:t>
            </a:r>
            <a:endParaRPr lang="ru-RU" dirty="0"/>
          </a:p>
        </p:txBody>
      </p:sp>
      <p:pic>
        <p:nvPicPr>
          <p:cNvPr id="2050" name="Picture 2" descr="C:\Users\Авангард\Pictures\Обзор\76d301a11af78e1a58a632d1a169da6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3534494" cy="5728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404664"/>
            <a:ext cx="4258816" cy="1012974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Кортасар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Хулио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Игра в классики: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роман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Хулио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Кортасар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пер. с исп. Л.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Синянсной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 Москва: АСТ, 2015.- 607,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[1] c/ -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Эксклюзивная  классика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ISBN 978-5-17-080101-5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1628800"/>
            <a:ext cx="40324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Книга, которую литературные критики традиционно сравнивают то с «Игрой в бисер» Германа Гессе, то с «Улиссом» Джеймса Джойса. Книга, считающаяся своеобразным эталоном магического реализма. «Игра в классики». Текст в тексте. Роман, в котором мистические откровения подлежат жесткой классификации, а обычные события обретают глубинный, многоуровневый смысл. Книга, без которой не было бы не только Фаулза и Коэльо, но даже и «позднего» Маркеса! . .</a:t>
            </a:r>
            <a:endParaRPr lang="ru-RU" dirty="0"/>
          </a:p>
        </p:txBody>
      </p:sp>
      <p:pic>
        <p:nvPicPr>
          <p:cNvPr id="3074" name="Picture 2" descr="C:\Users\Авангард\Pictures\Обзор\7287a73ec4e8bd62c53f9b895ab727d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3696622" cy="5981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60648"/>
            <a:ext cx="4258816" cy="1156990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Оруэлл, Джордж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Скотный  Двор.  Эссе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сборник;  перевод с английского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 Джордж Оруэлл.- Москва: Издательство АСТ, 2015. – 255,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с.- (Эксклюзивная классика).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ISBN  978-5-17-082849-4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1556792"/>
            <a:ext cx="4330824" cy="4569371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 книгу включены не только легендарная повесть-притча Оруэлла «Скотный Двор», но и эссе разных лет – «Литература и тоталитаризм», «Писатели и Левиафан», «Заметки о национализме» и другие. </a:t>
            </a:r>
            <a:br>
              <a:rPr lang="ru-RU" dirty="0" smtClean="0"/>
            </a:br>
            <a:r>
              <a:rPr lang="ru-RU" dirty="0" smtClean="0"/>
              <a:t>Что привлекает читателя в художественной и публицистической прозе этого запретного в тоталитарных странах автора?</a:t>
            </a:r>
            <a:br>
              <a:rPr lang="ru-RU" dirty="0" smtClean="0"/>
            </a:br>
            <a:r>
              <a:rPr lang="ru-RU" dirty="0" smtClean="0"/>
              <a:t>В первую очередь – острейшие проблемы политической и культурной жизни 40-х годов XX века, которые и сегодня продолжают оставаться актуальными. А также объективность в оценке событий и яркая авторская индивидуальность, помноженные на истинное литературное мастерство.</a:t>
            </a:r>
            <a:endParaRPr lang="ru-RU" dirty="0"/>
          </a:p>
        </p:txBody>
      </p:sp>
      <p:pic>
        <p:nvPicPr>
          <p:cNvPr id="5122" name="Picture 2" descr="C:\Users\Авангард\Pictures\Обзор\f3251c3996420fbb58778880385ad9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3864999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60648"/>
            <a:ext cx="43924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Оруэлл, Джордж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Глотнуть воздуха: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роман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 Джордж Оруэлл;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пер. с англ.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В.М.Домитеевой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– Москва: Издательство АСТ, 2015. – 320 с. – (Эксклюзивная классика).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978-5-17-093722-6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Авангард\Pictures\Обзор\d39cf79cd13e531ab8b628fa4cfccef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613" y="122633"/>
            <a:ext cx="4089297" cy="647471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11960" y="1268760"/>
            <a:ext cx="47525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Один из маленьких шедевров писателя, роман, совсем не похожий на "1984" и "Скотный двор", который познакомит вас с иным Оруэллом – мастером психологического реализма. Эта книга пронизана духом Англии в период затишья между двумя мировыми войнами – затишья обманчивого, предгрозового, насквозь пропитанного предчувствием грядущей беды. Книга, в которой присущий Оруэллу сарказм соседствует с неподдельным лиризмом и реалистической глубиной образов. Осознание того, что вся предыдущая жизнь – одна сплошная ошибка, однажды заставит Джорджа Боулинга – главного героя романа – вернуться в город детства, чтобы вновь испытать давно забытые чувства счастья и свободы и отдаться единственному оставшемуся в его жизни увлечению – рыбалке...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1920" y="260648"/>
            <a:ext cx="4824536" cy="61926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      Роман, ставший своеобразным символом творчества Франца Кафки. Интересно, что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Кафка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не оставил никаких подсказок, по которым можно было бы как-то воссоздать фабулу романа. Главы не были пронумерованы и содержались в отдельных конвертах. Йозеф К. - рациональный герой среди абсурдного общества. Его ничем не примечательная, даже в чем-то банальная жизнь шла своим чередом, пока его не известили о том, что против него начат </a:t>
            </a:r>
            <a:r>
              <a:rPr lang="ru-RU" sz="67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Процесс</a:t>
            </a: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ru-RU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Абсурдность происходящего с К. пугает именно своей приземленной, холодной обыденностью, повседневностью и даже странной логичностью творящегося с героем ужаса, противостоять которому он не в силах.</a:t>
            </a:r>
            <a:br>
              <a:rPr lang="ru-RU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Где судья, которого он ни разу не видел? Где высокий суд, куда он так и не попал?</a:t>
            </a:r>
            <a:br>
              <a:rPr lang="ru-RU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Он виноват просто потому, что каждый человек в этой жизни может быть в чем-то виноват...</a:t>
            </a:r>
            <a:br>
              <a:rPr lang="ru-RU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Страшная и нелепо смешная атмосфера "Процесса" потрясающе точно передана </a:t>
            </a:r>
            <a:r>
              <a:rPr lang="ru-RU" sz="6700" dirty="0" err="1" smtClean="0">
                <a:latin typeface="Times New Roman" pitchFamily="18" charset="0"/>
                <a:cs typeface="Times New Roman" pitchFamily="18" charset="0"/>
              </a:rPr>
              <a:t>Орсоном</a:t>
            </a: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 Уэллсом в его знаменитой экранизации с </a:t>
            </a:r>
            <a:r>
              <a:rPr lang="ru-RU" sz="6700" dirty="0" err="1" smtClean="0">
                <a:latin typeface="Times New Roman" pitchFamily="18" charset="0"/>
                <a:cs typeface="Times New Roman" pitchFamily="18" charset="0"/>
              </a:rPr>
              <a:t>Энтони</a:t>
            </a: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700" dirty="0" err="1" smtClean="0">
                <a:latin typeface="Times New Roman" pitchFamily="18" charset="0"/>
                <a:cs typeface="Times New Roman" pitchFamily="18" charset="0"/>
              </a:rPr>
              <a:t>Перкинсом</a:t>
            </a: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, Жанной Моро и </a:t>
            </a:r>
            <a:r>
              <a:rPr lang="ru-RU" sz="67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Роми</a:t>
            </a:r>
            <a:r>
              <a:rPr lang="ru-RU" sz="67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67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Шнайдер</a:t>
            </a:r>
            <a:r>
              <a:rPr lang="ru-RU" sz="6700" dirty="0" smtClean="0">
                <a:latin typeface="Times New Roman" pitchFamily="18" charset="0"/>
                <a:cs typeface="Times New Roman" pitchFamily="18" charset="0"/>
              </a:rPr>
              <a:t> в главных ролях.</a:t>
            </a:r>
            <a:br>
              <a:rPr lang="ru-RU" sz="67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026" name="Picture 2" descr="Франц Кафка - Процесс обложка книг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4664"/>
            <a:ext cx="3472443" cy="61206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88640"/>
            <a:ext cx="4248472" cy="64087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      В этот сборник вошли три знаменитых произведения Камю. "Посторонний" - дебютная повесть молодого писателя, своеобразный творческий манифест. Понятие абсолютной свободы - основной постулат этого манифеста. Героя этой повести судят за убийство, которое он совершил по самой глупой из всех возможных причин. И это правда, которую герой не боится бросить в лицо своим судьям, пойти наперекор всему, забыть обо всех условностях и умереть во имя своих убеждений.</a:t>
            </a:r>
            <a:br>
              <a:rPr lang="ru-RU" sz="1600" dirty="0" smtClean="0"/>
            </a:br>
            <a:r>
              <a:rPr lang="ru-RU" sz="1600" dirty="0" smtClean="0"/>
              <a:t>"Миф о Сизифе" - философское эссе, в котором автор представляет бессмысленный и бесконечный труд Сизифа как метафору современного общества. Зачем мы работаем каждый день? Кому это нужно? Ежедневный поход на службу - такая же по существу абсурдная работа, как и постоянная попытка поднять камень в гору, с которой он все равно скатится вниз.</a:t>
            </a:r>
            <a:br>
              <a:rPr lang="ru-RU" sz="1600" dirty="0" smtClean="0"/>
            </a:br>
            <a:r>
              <a:rPr lang="ru-RU" sz="1600" dirty="0" smtClean="0"/>
              <a:t>"Калигула" - пьеса, посвященная римскому императору, он представлен в ней не как исторический персонаж...</a:t>
            </a:r>
            <a:endParaRPr lang="ru-RU" sz="1600" dirty="0"/>
          </a:p>
        </p:txBody>
      </p:sp>
      <p:pic>
        <p:nvPicPr>
          <p:cNvPr id="19458" name="Picture 2" descr="https://j.livelib.ru/boocover/1000956231/l/3657/Alber_Kamyu__Postoronnij._Mif_o_Sizife._Kaligu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29776"/>
            <a:ext cx="3971516" cy="6195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260648"/>
            <a:ext cx="4042792" cy="619268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«Волшебная гора» - туберкулезный санаторий в Швейцарских Альпах. Его обитатели вынуждены находиться здесь годами, общаясь с внешним миром лишь редкими письмами и телеграммами. Здесь время течет незаметно, жизнь и смерть утрачивают смысл, а мельчайшие нюансы человеческих отношений, напротив, приобретают болезненную остроту и значимость. Любовь, веселье, дружба, вражда, ревность для обитателей санатория словно отмечены тенью небытия… Эта история имеет множество возможных прочтений – мощнейшее философское исследование жизненных основ, тонкий психологический анализ разных типов человеческого характера, отношений, погружение в историю культуры, религии и в историю вообще – Манн изобразил общество в канун Первой мировой войны. </a:t>
            </a:r>
            <a:endParaRPr lang="ru-RU" dirty="0"/>
          </a:p>
        </p:txBody>
      </p:sp>
      <p:pic>
        <p:nvPicPr>
          <p:cNvPr id="20482" name="Picture 2" descr="Манн, Томас  «Волшебная гора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8139"/>
            <a:ext cx="4188471" cy="64012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260648"/>
            <a:ext cx="4330824" cy="633670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«Мертвые без погребения» (1946) - пронзительная пьеса Сартра о временах немецкой оккупации Франции. Вторая мировая война: Франсуа, </a:t>
            </a:r>
            <a:r>
              <a:rPr lang="ru-RU" dirty="0" err="1" smtClean="0"/>
              <a:t>Сорбье</a:t>
            </a:r>
            <a:r>
              <a:rPr lang="ru-RU" dirty="0" smtClean="0"/>
              <a:t>, </a:t>
            </a:r>
            <a:r>
              <a:rPr lang="ru-RU" dirty="0" err="1" smtClean="0"/>
              <a:t>Канорис</a:t>
            </a:r>
            <a:r>
              <a:rPr lang="ru-RU" dirty="0" smtClean="0"/>
              <a:t>, Анри и Люси - члены Сопротивления, провалившие задание и попавшие в руки к немцам. Их держат на чердаке, в наручниках, и по одному отводят вниз для допроса. Эти пятеро оказываются лицом к лицу со смертью; именно то, что все они чувствуют перед неминуемой гибелью - отчаяние, покорность, ненависть к врагам и предателям, надежду и жажду жить, - оказывается главным предметом внимания писателя.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«Дьявол и Господь Бог» (1951) - пьеса Сартра, действие которой происходит в развороченной крестьянской войной Германии XVI в. Однако исторические события для автора - всего лишь фон, на котором яснее проступают извечные вопросы бытия: что есть Добро и Зло и в чем состоит свобода человеческой личности.</a:t>
            </a:r>
            <a:endParaRPr lang="ru-RU" dirty="0"/>
          </a:p>
        </p:txBody>
      </p:sp>
      <p:pic>
        <p:nvPicPr>
          <p:cNvPr id="21506" name="Picture 2" descr="Мертвые без погребения. Дьявол и Господь Бо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3995936" cy="6259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728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Гарсия Маркес Габриэль     Любовь во время чумы:  [роман] /  Габриэль Гарсия Маркес; [пер. с исп. Л.П. Синявской].- Москва:  Издательство АСТ, 2015.- 544 с. – (Эксклюзивная классика).  ISBN 978-5-17-092007-5   </vt:lpstr>
      <vt:lpstr>Гарсия Маркес, Габриэль     Осень патриарха: [роман: перевод с испанского]/ Габриэль Гарсия Маркес. Москва: Издательство АСТ, 2015.- 414, [2] с. – (Эксклюзивная классика).      ISBN 978-5-17-080104-6</vt:lpstr>
      <vt:lpstr>   Кортасар, Хулио      Игра в классики: [роман] / Хулио Кортасар; [пер. с исп. Л. Синянсной.] -  Москва: АСТ, 2015.- 607, [1] c/ - (Эксклюзивная  классика)     ISBN 978-5-17-080101-5 </vt:lpstr>
      <vt:lpstr>  Оруэлл, Джордж     Скотный  Двор.  Эссе  [сборник;  перевод с английского] / Джордж Оруэлл.- Москва: Издательство АСТ, 2015. – 255, [1] с.- (Эксклюзивная классика).      ISBN  978-5-17-082849-4</vt:lpstr>
      <vt:lpstr>Оруэлл, Джордж      Глотнуть воздуха: [роман] / Джордж Оруэлл;  [пер. с англ. В.М.Домитеевой]. – Москва: Издательство АСТ, 2015. – 320 с. – (Эксклюзивная классика).       ISBN  978-5-17-093722-6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Авангард</dc:creator>
  <cp:lastModifiedBy>Авангард</cp:lastModifiedBy>
  <cp:revision>21</cp:revision>
  <dcterms:created xsi:type="dcterms:W3CDTF">2016-02-03T16:16:11Z</dcterms:created>
  <dcterms:modified xsi:type="dcterms:W3CDTF">2016-02-21T08:51:54Z</dcterms:modified>
</cp:coreProperties>
</file>